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680" r:id="rId2"/>
    <p:sldId id="808" r:id="rId3"/>
    <p:sldId id="264" r:id="rId4"/>
    <p:sldId id="851" r:id="rId5"/>
    <p:sldId id="852" r:id="rId6"/>
    <p:sldId id="896" r:id="rId7"/>
    <p:sldId id="853" r:id="rId8"/>
    <p:sldId id="854" r:id="rId9"/>
    <p:sldId id="903" r:id="rId10"/>
    <p:sldId id="855" r:id="rId11"/>
    <p:sldId id="856" r:id="rId12"/>
    <p:sldId id="910" r:id="rId13"/>
    <p:sldId id="857" r:id="rId14"/>
    <p:sldId id="858" r:id="rId15"/>
    <p:sldId id="916" r:id="rId16"/>
    <p:sldId id="859" r:id="rId17"/>
    <p:sldId id="860" r:id="rId18"/>
    <p:sldId id="924" r:id="rId19"/>
    <p:sldId id="265" r:id="rId20"/>
    <p:sldId id="861" r:id="rId21"/>
    <p:sldId id="862" r:id="rId22"/>
    <p:sldId id="897" r:id="rId23"/>
    <p:sldId id="863" r:id="rId24"/>
    <p:sldId id="864" r:id="rId25"/>
    <p:sldId id="904" r:id="rId26"/>
    <p:sldId id="865" r:id="rId27"/>
    <p:sldId id="866" r:id="rId28"/>
    <p:sldId id="911" r:id="rId29"/>
    <p:sldId id="867" r:id="rId30"/>
    <p:sldId id="868" r:id="rId31"/>
    <p:sldId id="917" r:id="rId32"/>
    <p:sldId id="869" r:id="rId33"/>
    <p:sldId id="870" r:id="rId34"/>
    <p:sldId id="925" r:id="rId35"/>
    <p:sldId id="266" r:id="rId36"/>
    <p:sldId id="881" r:id="rId37"/>
    <p:sldId id="882" r:id="rId38"/>
    <p:sldId id="898" r:id="rId39"/>
    <p:sldId id="873" r:id="rId40"/>
    <p:sldId id="874" r:id="rId41"/>
    <p:sldId id="905" r:id="rId42"/>
    <p:sldId id="875" r:id="rId43"/>
    <p:sldId id="876" r:id="rId44"/>
    <p:sldId id="912" r:id="rId45"/>
    <p:sldId id="877" r:id="rId46"/>
    <p:sldId id="878" r:id="rId47"/>
    <p:sldId id="918" r:id="rId48"/>
    <p:sldId id="879" r:id="rId49"/>
    <p:sldId id="880" r:id="rId50"/>
    <p:sldId id="926" r:id="rId51"/>
    <p:sldId id="267" r:id="rId52"/>
    <p:sldId id="883" r:id="rId53"/>
    <p:sldId id="884" r:id="rId54"/>
    <p:sldId id="899" r:id="rId55"/>
    <p:sldId id="885" r:id="rId56"/>
    <p:sldId id="886" r:id="rId57"/>
    <p:sldId id="906" r:id="rId58"/>
    <p:sldId id="887" r:id="rId59"/>
    <p:sldId id="888" r:id="rId60"/>
    <p:sldId id="913" r:id="rId61"/>
    <p:sldId id="889" r:id="rId62"/>
    <p:sldId id="890" r:id="rId63"/>
    <p:sldId id="919" r:id="rId64"/>
    <p:sldId id="891" r:id="rId65"/>
    <p:sldId id="892" r:id="rId66"/>
    <p:sldId id="92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DADA"/>
    <a:srgbClr val="FEF2E3"/>
    <a:srgbClr val="B46C2C"/>
    <a:srgbClr val="C39943"/>
    <a:srgbClr val="5E3E20"/>
    <a:srgbClr val="5C3311"/>
    <a:srgbClr val="B17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8"/>
    <p:restoredTop sz="94565"/>
  </p:normalViewPr>
  <p:slideViewPr>
    <p:cSldViewPr snapToGrid="0" snapToObjects="1">
      <p:cViewPr varScale="1">
        <p:scale>
          <a:sx n="105" d="100"/>
          <a:sy n="105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348EC-A250-5C46-B33C-950F9C0E4FD0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836E4-4985-3043-81AA-AF0A2D012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50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52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g9d74511850_0_1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9" name="Google Shape;2449;g9d74511850_0_1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676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6E345-929B-054A-BE4A-54CB8C51D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6EFDC-0FA4-B045-8CB0-B8DB1A74E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37611-1B93-6449-B007-1CB4032A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5F841-AD13-9341-8B12-9DA6193E2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C371F-67EB-554C-A44A-28843B28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66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208C-8D31-B64F-BF1A-C7E8F3834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8C6705-8B0A-B74C-96D4-ECDDA4A99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EEAAE-1214-C644-B79B-5CA5E5368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50430-F285-6D4C-AD93-6752F753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9E056-37EB-0141-A7A4-28C8EB44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29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D4967E-AD0D-AB44-9004-BADEC1123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4CA59-88DC-574E-A77C-9D8495152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D5178-E1BC-AA4A-8B8A-E6650DAEB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1E750-9A7D-D041-9D99-A08EA7E71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AF1C2-7316-1149-A92D-5D6FB1CBF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87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F4EAD7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"/>
          <p:cNvSpPr/>
          <p:nvPr/>
        </p:nvSpPr>
        <p:spPr>
          <a:xfrm>
            <a:off x="1605908" y="157276"/>
            <a:ext cx="4228089" cy="1892955"/>
          </a:xfrm>
          <a:custGeom>
            <a:avLst/>
            <a:gdLst/>
            <a:ahLst/>
            <a:cxnLst/>
            <a:rect l="l" t="t" r="r" b="b"/>
            <a:pathLst>
              <a:path w="35084" h="15707" extrusionOk="0">
                <a:moveTo>
                  <a:pt x="19722" y="0"/>
                </a:moveTo>
                <a:cubicBezTo>
                  <a:pt x="17040" y="0"/>
                  <a:pt x="15328" y="2890"/>
                  <a:pt x="14312" y="5046"/>
                </a:cubicBezTo>
                <a:cubicBezTo>
                  <a:pt x="12935" y="3382"/>
                  <a:pt x="10996" y="1550"/>
                  <a:pt x="8761" y="1550"/>
                </a:cubicBezTo>
                <a:cubicBezTo>
                  <a:pt x="8144" y="1550"/>
                  <a:pt x="7505" y="1689"/>
                  <a:pt x="6849" y="2010"/>
                </a:cubicBezTo>
                <a:cubicBezTo>
                  <a:pt x="3470" y="3630"/>
                  <a:pt x="4498" y="6872"/>
                  <a:pt x="5319" y="9542"/>
                </a:cubicBezTo>
                <a:cubicBezTo>
                  <a:pt x="3356" y="9930"/>
                  <a:pt x="1" y="11071"/>
                  <a:pt x="1393" y="13765"/>
                </a:cubicBezTo>
                <a:cubicBezTo>
                  <a:pt x="2352" y="15522"/>
                  <a:pt x="5228" y="15614"/>
                  <a:pt x="6940" y="15682"/>
                </a:cubicBezTo>
                <a:cubicBezTo>
                  <a:pt x="8210" y="15689"/>
                  <a:pt x="9757" y="15697"/>
                  <a:pt x="11405" y="15697"/>
                </a:cubicBezTo>
                <a:cubicBezTo>
                  <a:pt x="14968" y="15697"/>
                  <a:pt x="19007" y="15663"/>
                  <a:pt x="21753" y="15522"/>
                </a:cubicBezTo>
                <a:cubicBezTo>
                  <a:pt x="22672" y="15601"/>
                  <a:pt x="24416" y="15707"/>
                  <a:pt x="26317" y="15707"/>
                </a:cubicBezTo>
                <a:cubicBezTo>
                  <a:pt x="29376" y="15707"/>
                  <a:pt x="32844" y="15433"/>
                  <a:pt x="33942" y="14335"/>
                </a:cubicBezTo>
                <a:cubicBezTo>
                  <a:pt x="35015" y="13240"/>
                  <a:pt x="35083" y="11870"/>
                  <a:pt x="33965" y="10912"/>
                </a:cubicBezTo>
                <a:cubicBezTo>
                  <a:pt x="33378" y="10384"/>
                  <a:pt x="32652" y="10247"/>
                  <a:pt x="31886" y="10247"/>
                </a:cubicBezTo>
                <a:cubicBezTo>
                  <a:pt x="31057" y="10247"/>
                  <a:pt x="30181" y="10408"/>
                  <a:pt x="29382" y="10408"/>
                </a:cubicBezTo>
                <a:cubicBezTo>
                  <a:pt x="29225" y="10408"/>
                  <a:pt x="29071" y="10401"/>
                  <a:pt x="28921" y="10387"/>
                </a:cubicBezTo>
                <a:cubicBezTo>
                  <a:pt x="29674" y="8675"/>
                  <a:pt x="31249" y="6666"/>
                  <a:pt x="28989" y="5228"/>
                </a:cubicBezTo>
                <a:cubicBezTo>
                  <a:pt x="28519" y="4922"/>
                  <a:pt x="28048" y="4795"/>
                  <a:pt x="27585" y="4795"/>
                </a:cubicBezTo>
                <a:cubicBezTo>
                  <a:pt x="26183" y="4795"/>
                  <a:pt x="24849" y="5962"/>
                  <a:pt x="23785" y="6872"/>
                </a:cubicBezTo>
                <a:cubicBezTo>
                  <a:pt x="23876" y="4338"/>
                  <a:pt x="23534" y="777"/>
                  <a:pt x="20567" y="93"/>
                </a:cubicBezTo>
                <a:cubicBezTo>
                  <a:pt x="20275" y="30"/>
                  <a:pt x="19994" y="0"/>
                  <a:pt x="19722" y="0"/>
                </a:cubicBez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950967" y="4869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riracha"/>
              <a:buNone/>
              <a:defRPr sz="3733">
                <a:solidFill>
                  <a:schemeClr val="dk2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88" name="Google Shape;88;p7"/>
          <p:cNvSpPr/>
          <p:nvPr/>
        </p:nvSpPr>
        <p:spPr>
          <a:xfrm>
            <a:off x="0" y="4893367"/>
            <a:ext cx="12192016" cy="1983932"/>
          </a:xfrm>
          <a:custGeom>
            <a:avLst/>
            <a:gdLst/>
            <a:ahLst/>
            <a:cxnLst/>
            <a:rect l="l" t="t" r="r" b="b"/>
            <a:pathLst>
              <a:path w="284838" h="50589" extrusionOk="0">
                <a:moveTo>
                  <a:pt x="133359" y="0"/>
                </a:moveTo>
                <a:cubicBezTo>
                  <a:pt x="132063" y="0"/>
                  <a:pt x="130757" y="60"/>
                  <a:pt x="129443" y="190"/>
                </a:cubicBezTo>
                <a:cubicBezTo>
                  <a:pt x="121021" y="1012"/>
                  <a:pt x="114059" y="3979"/>
                  <a:pt x="107554" y="6810"/>
                </a:cubicBezTo>
                <a:cubicBezTo>
                  <a:pt x="99839" y="10165"/>
                  <a:pt x="91987" y="14411"/>
                  <a:pt x="81830" y="15209"/>
                </a:cubicBezTo>
                <a:cubicBezTo>
                  <a:pt x="80619" y="15306"/>
                  <a:pt x="79418" y="15351"/>
                  <a:pt x="78227" y="15351"/>
                </a:cubicBezTo>
                <a:cubicBezTo>
                  <a:pt x="70438" y="15351"/>
                  <a:pt x="63068" y="13440"/>
                  <a:pt x="56060" y="11717"/>
                </a:cubicBezTo>
                <a:cubicBezTo>
                  <a:pt x="47272" y="9572"/>
                  <a:pt x="38302" y="7449"/>
                  <a:pt x="28715" y="6696"/>
                </a:cubicBezTo>
                <a:cubicBezTo>
                  <a:pt x="26227" y="6492"/>
                  <a:pt x="23698" y="6384"/>
                  <a:pt x="21170" y="6384"/>
                </a:cubicBezTo>
                <a:cubicBezTo>
                  <a:pt x="15464" y="6384"/>
                  <a:pt x="9763" y="6937"/>
                  <a:pt x="4543" y="8202"/>
                </a:cubicBezTo>
                <a:cubicBezTo>
                  <a:pt x="2968" y="8567"/>
                  <a:pt x="1462" y="9001"/>
                  <a:pt x="1" y="9457"/>
                </a:cubicBezTo>
                <a:lnTo>
                  <a:pt x="1" y="50589"/>
                </a:lnTo>
                <a:lnTo>
                  <a:pt x="284838" y="50589"/>
                </a:lnTo>
                <a:lnTo>
                  <a:pt x="284838" y="13155"/>
                </a:lnTo>
                <a:cubicBezTo>
                  <a:pt x="283742" y="12744"/>
                  <a:pt x="282624" y="12333"/>
                  <a:pt x="281528" y="11900"/>
                </a:cubicBezTo>
                <a:cubicBezTo>
                  <a:pt x="273083" y="8704"/>
                  <a:pt x="264752" y="4664"/>
                  <a:pt x="254868" y="2838"/>
                </a:cubicBezTo>
                <a:cubicBezTo>
                  <a:pt x="251879" y="2285"/>
                  <a:pt x="248783" y="1967"/>
                  <a:pt x="245668" y="1967"/>
                </a:cubicBezTo>
                <a:cubicBezTo>
                  <a:pt x="244026" y="1967"/>
                  <a:pt x="242379" y="2056"/>
                  <a:pt x="240739" y="2245"/>
                </a:cubicBezTo>
                <a:cubicBezTo>
                  <a:pt x="236403" y="2770"/>
                  <a:pt x="232408" y="3751"/>
                  <a:pt x="228619" y="5007"/>
                </a:cubicBezTo>
                <a:cubicBezTo>
                  <a:pt x="220813" y="7563"/>
                  <a:pt x="213806" y="11010"/>
                  <a:pt x="205383" y="12973"/>
                </a:cubicBezTo>
                <a:cubicBezTo>
                  <a:pt x="201139" y="13960"/>
                  <a:pt x="196833" y="14451"/>
                  <a:pt x="192530" y="14451"/>
                </a:cubicBezTo>
                <a:cubicBezTo>
                  <a:pt x="188177" y="14451"/>
                  <a:pt x="183826" y="13948"/>
                  <a:pt x="179545" y="12950"/>
                </a:cubicBezTo>
                <a:cubicBezTo>
                  <a:pt x="171008" y="10964"/>
                  <a:pt x="163750" y="7723"/>
                  <a:pt x="156126" y="4892"/>
                </a:cubicBezTo>
                <a:cubicBezTo>
                  <a:pt x="149458" y="2446"/>
                  <a:pt x="141614" y="0"/>
                  <a:pt x="133359" y="0"/>
                </a:cubicBezTo>
                <a:close/>
              </a:path>
            </a:pathLst>
          </a:custGeom>
          <a:solidFill>
            <a:srgbClr val="EADB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7"/>
          <p:cNvSpPr/>
          <p:nvPr/>
        </p:nvSpPr>
        <p:spPr>
          <a:xfrm flipH="1">
            <a:off x="10733768" y="361469"/>
            <a:ext cx="1458227" cy="1014585"/>
          </a:xfrm>
          <a:custGeom>
            <a:avLst/>
            <a:gdLst/>
            <a:ahLst/>
            <a:cxnLst/>
            <a:rect l="l" t="t" r="r" b="b"/>
            <a:pathLst>
              <a:path w="43391" h="30190" extrusionOk="0">
                <a:moveTo>
                  <a:pt x="13854" y="1"/>
                </a:moveTo>
                <a:cubicBezTo>
                  <a:pt x="8679" y="1"/>
                  <a:pt x="5416" y="5534"/>
                  <a:pt x="3469" y="9676"/>
                </a:cubicBezTo>
                <a:cubicBezTo>
                  <a:pt x="2465" y="8466"/>
                  <a:pt x="1301" y="7188"/>
                  <a:pt x="0" y="6092"/>
                </a:cubicBezTo>
                <a:lnTo>
                  <a:pt x="0" y="30173"/>
                </a:lnTo>
                <a:cubicBezTo>
                  <a:pt x="6277" y="30150"/>
                  <a:pt x="13010" y="30059"/>
                  <a:pt x="17758" y="29831"/>
                </a:cubicBezTo>
                <a:cubicBezTo>
                  <a:pt x="19544" y="29981"/>
                  <a:pt x="22955" y="30190"/>
                  <a:pt x="26662" y="30190"/>
                </a:cubicBezTo>
                <a:cubicBezTo>
                  <a:pt x="32523" y="30190"/>
                  <a:pt x="39125" y="29668"/>
                  <a:pt x="41223" y="27571"/>
                </a:cubicBezTo>
                <a:cubicBezTo>
                  <a:pt x="43277" y="25448"/>
                  <a:pt x="43391" y="22801"/>
                  <a:pt x="41245" y="20952"/>
                </a:cubicBezTo>
                <a:cubicBezTo>
                  <a:pt x="40126" y="19961"/>
                  <a:pt x="38737" y="19706"/>
                  <a:pt x="37270" y="19706"/>
                </a:cubicBezTo>
                <a:cubicBezTo>
                  <a:pt x="35705" y="19706"/>
                  <a:pt x="34052" y="19997"/>
                  <a:pt x="32548" y="19997"/>
                </a:cubicBezTo>
                <a:cubicBezTo>
                  <a:pt x="32213" y="19997"/>
                  <a:pt x="31885" y="19983"/>
                  <a:pt x="31567" y="19947"/>
                </a:cubicBezTo>
                <a:cubicBezTo>
                  <a:pt x="33005" y="16683"/>
                  <a:pt x="36018" y="12826"/>
                  <a:pt x="31704" y="10018"/>
                </a:cubicBezTo>
                <a:cubicBezTo>
                  <a:pt x="30798" y="9444"/>
                  <a:pt x="29892" y="9204"/>
                  <a:pt x="29002" y="9204"/>
                </a:cubicBezTo>
                <a:cubicBezTo>
                  <a:pt x="26284" y="9204"/>
                  <a:pt x="23707" y="11437"/>
                  <a:pt x="21661" y="13191"/>
                </a:cubicBezTo>
                <a:cubicBezTo>
                  <a:pt x="21821" y="8352"/>
                  <a:pt x="21182" y="1482"/>
                  <a:pt x="15498" y="181"/>
                </a:cubicBezTo>
                <a:cubicBezTo>
                  <a:pt x="14930" y="58"/>
                  <a:pt x="14382" y="1"/>
                  <a:pt x="13854" y="1"/>
                </a:cubicBez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7"/>
          <p:cNvSpPr/>
          <p:nvPr/>
        </p:nvSpPr>
        <p:spPr>
          <a:xfrm>
            <a:off x="-10638" y="3599569"/>
            <a:ext cx="1458227" cy="1014585"/>
          </a:xfrm>
          <a:custGeom>
            <a:avLst/>
            <a:gdLst/>
            <a:ahLst/>
            <a:cxnLst/>
            <a:rect l="l" t="t" r="r" b="b"/>
            <a:pathLst>
              <a:path w="43391" h="30190" extrusionOk="0">
                <a:moveTo>
                  <a:pt x="13854" y="1"/>
                </a:moveTo>
                <a:cubicBezTo>
                  <a:pt x="8679" y="1"/>
                  <a:pt x="5416" y="5534"/>
                  <a:pt x="3469" y="9676"/>
                </a:cubicBezTo>
                <a:cubicBezTo>
                  <a:pt x="2465" y="8466"/>
                  <a:pt x="1301" y="7188"/>
                  <a:pt x="0" y="6092"/>
                </a:cubicBezTo>
                <a:lnTo>
                  <a:pt x="0" y="30173"/>
                </a:lnTo>
                <a:cubicBezTo>
                  <a:pt x="6277" y="30150"/>
                  <a:pt x="13010" y="30059"/>
                  <a:pt x="17758" y="29831"/>
                </a:cubicBezTo>
                <a:cubicBezTo>
                  <a:pt x="19544" y="29981"/>
                  <a:pt x="22955" y="30190"/>
                  <a:pt x="26662" y="30190"/>
                </a:cubicBezTo>
                <a:cubicBezTo>
                  <a:pt x="32523" y="30190"/>
                  <a:pt x="39125" y="29668"/>
                  <a:pt x="41223" y="27571"/>
                </a:cubicBezTo>
                <a:cubicBezTo>
                  <a:pt x="43277" y="25448"/>
                  <a:pt x="43391" y="22801"/>
                  <a:pt x="41245" y="20952"/>
                </a:cubicBezTo>
                <a:cubicBezTo>
                  <a:pt x="40126" y="19961"/>
                  <a:pt x="38737" y="19706"/>
                  <a:pt x="37270" y="19706"/>
                </a:cubicBezTo>
                <a:cubicBezTo>
                  <a:pt x="35705" y="19706"/>
                  <a:pt x="34052" y="19997"/>
                  <a:pt x="32548" y="19997"/>
                </a:cubicBezTo>
                <a:cubicBezTo>
                  <a:pt x="32213" y="19997"/>
                  <a:pt x="31885" y="19983"/>
                  <a:pt x="31567" y="19947"/>
                </a:cubicBezTo>
                <a:cubicBezTo>
                  <a:pt x="33005" y="16683"/>
                  <a:pt x="36018" y="12826"/>
                  <a:pt x="31704" y="10018"/>
                </a:cubicBezTo>
                <a:cubicBezTo>
                  <a:pt x="30798" y="9444"/>
                  <a:pt x="29892" y="9204"/>
                  <a:pt x="29002" y="9204"/>
                </a:cubicBezTo>
                <a:cubicBezTo>
                  <a:pt x="26284" y="9204"/>
                  <a:pt x="23707" y="11437"/>
                  <a:pt x="21661" y="13191"/>
                </a:cubicBezTo>
                <a:cubicBezTo>
                  <a:pt x="21821" y="8352"/>
                  <a:pt x="21182" y="1482"/>
                  <a:pt x="15498" y="181"/>
                </a:cubicBezTo>
                <a:cubicBezTo>
                  <a:pt x="14930" y="58"/>
                  <a:pt x="14382" y="1"/>
                  <a:pt x="13854" y="1"/>
                </a:cubicBez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7"/>
          <p:cNvSpPr/>
          <p:nvPr/>
        </p:nvSpPr>
        <p:spPr>
          <a:xfrm>
            <a:off x="1561729" y="813774"/>
            <a:ext cx="121647" cy="109985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7"/>
          <p:cNvSpPr/>
          <p:nvPr/>
        </p:nvSpPr>
        <p:spPr>
          <a:xfrm>
            <a:off x="11654762" y="1940241"/>
            <a:ext cx="121647" cy="109985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" name="Google Shape;93;p7"/>
          <p:cNvGrpSpPr/>
          <p:nvPr/>
        </p:nvGrpSpPr>
        <p:grpSpPr>
          <a:xfrm>
            <a:off x="9521407" y="361479"/>
            <a:ext cx="201655" cy="183855"/>
            <a:chOff x="1474943" y="3859420"/>
            <a:chExt cx="118956" cy="108456"/>
          </a:xfrm>
        </p:grpSpPr>
        <p:sp>
          <p:nvSpPr>
            <p:cNvPr id="94" name="Google Shape;94;p7"/>
            <p:cNvSpPr/>
            <p:nvPr/>
          </p:nvSpPr>
          <p:spPr>
            <a:xfrm>
              <a:off x="1474943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1" y="0"/>
                    <a:pt x="1" y="1347"/>
                    <a:pt x="868" y="1347"/>
                  </a:cubicBezTo>
                  <a:cubicBezTo>
                    <a:pt x="1736" y="1347"/>
                    <a:pt x="1736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1511302" y="3859420"/>
              <a:ext cx="46238" cy="35765"/>
            </a:xfrm>
            <a:custGeom>
              <a:avLst/>
              <a:gdLst/>
              <a:ahLst/>
              <a:cxnLst/>
              <a:rect l="l" t="t" r="r" b="b"/>
              <a:pathLst>
                <a:path w="1713" h="1325" extrusionOk="0">
                  <a:moveTo>
                    <a:pt x="868" y="1"/>
                  </a:moveTo>
                  <a:cubicBezTo>
                    <a:pt x="0" y="1"/>
                    <a:pt x="0" y="1324"/>
                    <a:pt x="868" y="1324"/>
                  </a:cubicBezTo>
                  <a:cubicBezTo>
                    <a:pt x="1712" y="1324"/>
                    <a:pt x="1712" y="1"/>
                    <a:pt x="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1547040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0" y="0"/>
                    <a:pt x="0" y="1347"/>
                    <a:pt x="868" y="1347"/>
                  </a:cubicBezTo>
                  <a:cubicBezTo>
                    <a:pt x="1735" y="1347"/>
                    <a:pt x="1735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7" name="Google Shape;97;p7"/>
          <p:cNvGrpSpPr/>
          <p:nvPr/>
        </p:nvGrpSpPr>
        <p:grpSpPr>
          <a:xfrm>
            <a:off x="11574741" y="3744579"/>
            <a:ext cx="201655" cy="183855"/>
            <a:chOff x="1474943" y="3859420"/>
            <a:chExt cx="118956" cy="108456"/>
          </a:xfrm>
        </p:grpSpPr>
        <p:sp>
          <p:nvSpPr>
            <p:cNvPr id="98" name="Google Shape;98;p7"/>
            <p:cNvSpPr/>
            <p:nvPr/>
          </p:nvSpPr>
          <p:spPr>
            <a:xfrm>
              <a:off x="1474943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1" y="0"/>
                    <a:pt x="1" y="1347"/>
                    <a:pt x="868" y="1347"/>
                  </a:cubicBezTo>
                  <a:cubicBezTo>
                    <a:pt x="1736" y="1347"/>
                    <a:pt x="1736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1511302" y="3859420"/>
              <a:ext cx="46238" cy="35765"/>
            </a:xfrm>
            <a:custGeom>
              <a:avLst/>
              <a:gdLst/>
              <a:ahLst/>
              <a:cxnLst/>
              <a:rect l="l" t="t" r="r" b="b"/>
              <a:pathLst>
                <a:path w="1713" h="1325" extrusionOk="0">
                  <a:moveTo>
                    <a:pt x="868" y="1"/>
                  </a:moveTo>
                  <a:cubicBezTo>
                    <a:pt x="0" y="1"/>
                    <a:pt x="0" y="1324"/>
                    <a:pt x="868" y="1324"/>
                  </a:cubicBezTo>
                  <a:cubicBezTo>
                    <a:pt x="1712" y="1324"/>
                    <a:pt x="1712" y="1"/>
                    <a:pt x="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1547040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0" y="0"/>
                    <a:pt x="0" y="1347"/>
                    <a:pt x="868" y="1347"/>
                  </a:cubicBezTo>
                  <a:cubicBezTo>
                    <a:pt x="1735" y="1347"/>
                    <a:pt x="1735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" name="Google Shape;101;p7"/>
          <p:cNvSpPr/>
          <p:nvPr/>
        </p:nvSpPr>
        <p:spPr>
          <a:xfrm>
            <a:off x="10207862" y="3016974"/>
            <a:ext cx="121647" cy="109985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7"/>
          <p:cNvSpPr/>
          <p:nvPr/>
        </p:nvSpPr>
        <p:spPr>
          <a:xfrm>
            <a:off x="2675629" y="3928441"/>
            <a:ext cx="121647" cy="109985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7"/>
          <p:cNvSpPr txBox="1">
            <a:spLocks noGrp="1"/>
          </p:cNvSpPr>
          <p:nvPr>
            <p:ph type="subTitle" idx="1"/>
          </p:nvPr>
        </p:nvSpPr>
        <p:spPr>
          <a:xfrm>
            <a:off x="2482000" y="1716953"/>
            <a:ext cx="7228000" cy="2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 sz="2133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7638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01EB0-E1E9-6845-AA09-F536D1F3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7B28D-CD2D-1C4E-8A27-11A7772AF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FFE74-12DC-534F-A761-F63923ADA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B712C-41F6-6649-9E07-5DD4AE1C4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62189-2767-8547-A98F-306ADF5D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41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B8BD0-03B1-A749-A732-0DC8758D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746C0-C4E9-A241-8281-19AC8FCBE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D80A0-AB1D-5E49-B6D2-606046559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51ACE-0EB0-714F-AF17-600F0766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29BFA-C04F-EE4F-A86E-110B20FE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1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1FDB0-CE5B-2645-AE36-B0774588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ACD67-3530-A747-A259-710D83782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F5C999-9CD8-CE42-B1EF-7EEC41F37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F2C72-0963-C040-A07E-7A4CE3792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2F208-091F-644F-AAC5-50EBBC69D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8135F-D105-B349-88B4-27134E162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6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DE19-8FAD-6A46-A910-F1F0F6F6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B0932-A34F-D74A-8024-D3965B5F0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A8902A-0ECE-8D46-871C-428C7FC6F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C0462-C835-5B42-9492-A23BFBB4E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3F10D-BDAC-DC45-B5BB-293888CAC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8BEF2B-31F1-1C41-86BF-3B7E2961D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6F3DD2-22A6-5B48-94E7-DDD810770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9E3928-CA29-3B4A-8F95-934C847C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75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29E2-559A-D949-A3D1-33F58780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499DAC-77ED-6E4A-9FB4-4810D6014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AEEB9-2333-9143-BE48-2E96DF30E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8B2C3-905B-B741-92B3-6673BBFEB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B1696-601B-1148-8A23-4EE5041F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72773-8E29-CC46-AEB8-AB9B9727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F7D8A-E336-9C4B-880F-1BAA3C12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47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5D2F-AED1-9743-ACE2-1DE3FECAD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6034E-388A-EE40-BE26-54D561446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3CD12-54D4-7A4D-ADDF-BA54A0BA2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978BA-462D-5A48-B718-06C3369A4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90302-1F19-994D-9701-4C3F2E5F5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414E1-6CE4-FA4C-8A28-CF7A96865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1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C434F-E853-B744-B86C-134E79784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8FD5F9-BE91-1142-B467-0B5CDBDE41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0FAEA-3B75-EE4D-8A97-846C75387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1A6B7-BCB2-A648-B57A-15AFF3502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839AAB-EA64-6A48-83CB-D5513772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F71BF-B234-F849-8B81-9EBDD648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91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9DF4B1-6449-1A46-AFC0-2E2092AF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96171-7F4F-1348-8751-95B51B553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FA46A-891D-B24C-B56C-49056A279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D79C4-E6F5-8844-918D-A9FC1B131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2F98D-F80E-6740-BDE9-5C074897A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13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51.xml"/><Relationship Id="rId5" Type="http://schemas.openxmlformats.org/officeDocument/2006/relationships/slide" Target="slide35.xml"/><Relationship Id="rId4" Type="http://schemas.openxmlformats.org/officeDocument/2006/relationships/slide" Target="slide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"/>
          <p:cNvSpPr txBox="1">
            <a:spLocks noGrp="1"/>
          </p:cNvSpPr>
          <p:nvPr>
            <p:ph type="ctrTitle"/>
          </p:nvPr>
        </p:nvSpPr>
        <p:spPr>
          <a:xfrm>
            <a:off x="383464" y="2843295"/>
            <a:ext cx="11360800" cy="194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rgbClr val="7030A0"/>
                </a:solidFill>
              </a:rPr>
              <a:t>to the study!</a:t>
            </a:r>
            <a:endParaRPr b="1" dirty="0">
              <a:solidFill>
                <a:srgbClr val="7030A0"/>
              </a:solidFill>
            </a:endParaRPr>
          </a:p>
        </p:txBody>
      </p:sp>
      <p:grpSp>
        <p:nvGrpSpPr>
          <p:cNvPr id="330" name="Google Shape;330;p23"/>
          <p:cNvGrpSpPr/>
          <p:nvPr/>
        </p:nvGrpSpPr>
        <p:grpSpPr>
          <a:xfrm>
            <a:off x="-101174" y="3044665"/>
            <a:ext cx="1029751" cy="663880"/>
            <a:chOff x="-75881" y="2283499"/>
            <a:chExt cx="772313" cy="497910"/>
          </a:xfrm>
        </p:grpSpPr>
        <p:sp>
          <p:nvSpPr>
            <p:cNvPr id="331" name="Google Shape;331;p23"/>
            <p:cNvSpPr/>
            <p:nvPr/>
          </p:nvSpPr>
          <p:spPr>
            <a:xfrm>
              <a:off x="36336" y="2283499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-75881" y="22836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33" name="Google Shape;333;p23"/>
          <p:cNvGrpSpPr/>
          <p:nvPr/>
        </p:nvGrpSpPr>
        <p:grpSpPr>
          <a:xfrm>
            <a:off x="7133522" y="133736"/>
            <a:ext cx="561205" cy="664321"/>
            <a:chOff x="5350141" y="100301"/>
            <a:chExt cx="420904" cy="498241"/>
          </a:xfrm>
        </p:grpSpPr>
        <p:sp>
          <p:nvSpPr>
            <p:cNvPr id="334" name="Google Shape;334;p23"/>
            <p:cNvSpPr/>
            <p:nvPr/>
          </p:nvSpPr>
          <p:spPr>
            <a:xfrm>
              <a:off x="5379886" y="136118"/>
              <a:ext cx="286978" cy="165098"/>
            </a:xfrm>
            <a:custGeom>
              <a:avLst/>
              <a:gdLst/>
              <a:ahLst/>
              <a:cxnLst/>
              <a:rect l="l" t="t" r="r" b="b"/>
              <a:pathLst>
                <a:path w="8672" h="4989" extrusionOk="0">
                  <a:moveTo>
                    <a:pt x="6242" y="1710"/>
                  </a:moveTo>
                  <a:lnTo>
                    <a:pt x="6242" y="1710"/>
                  </a:lnTo>
                  <a:cubicBezTo>
                    <a:pt x="6071" y="1796"/>
                    <a:pt x="5899" y="1880"/>
                    <a:pt x="5726" y="1960"/>
                  </a:cubicBezTo>
                  <a:cubicBezTo>
                    <a:pt x="5898" y="1877"/>
                    <a:pt x="6069" y="1793"/>
                    <a:pt x="6242" y="1710"/>
                  </a:cubicBezTo>
                  <a:close/>
                  <a:moveTo>
                    <a:pt x="7348" y="1"/>
                  </a:moveTo>
                  <a:cubicBezTo>
                    <a:pt x="7282" y="1"/>
                    <a:pt x="7214" y="8"/>
                    <a:pt x="7146" y="24"/>
                  </a:cubicBezTo>
                  <a:cubicBezTo>
                    <a:pt x="6725" y="119"/>
                    <a:pt x="6287" y="534"/>
                    <a:pt x="5902" y="742"/>
                  </a:cubicBezTo>
                  <a:cubicBezTo>
                    <a:pt x="5381" y="1024"/>
                    <a:pt x="4844" y="1271"/>
                    <a:pt x="4305" y="1514"/>
                  </a:cubicBezTo>
                  <a:cubicBezTo>
                    <a:pt x="3069" y="2075"/>
                    <a:pt x="1824" y="2611"/>
                    <a:pt x="526" y="3012"/>
                  </a:cubicBezTo>
                  <a:cubicBezTo>
                    <a:pt x="1" y="3175"/>
                    <a:pt x="70" y="3862"/>
                    <a:pt x="453" y="4038"/>
                  </a:cubicBezTo>
                  <a:cubicBezTo>
                    <a:pt x="468" y="4146"/>
                    <a:pt x="514" y="4245"/>
                    <a:pt x="586" y="4326"/>
                  </a:cubicBezTo>
                  <a:cubicBezTo>
                    <a:pt x="1035" y="4810"/>
                    <a:pt x="1514" y="4989"/>
                    <a:pt x="2003" y="4989"/>
                  </a:cubicBezTo>
                  <a:cubicBezTo>
                    <a:pt x="2531" y="4989"/>
                    <a:pt x="3071" y="4782"/>
                    <a:pt x="3603" y="4527"/>
                  </a:cubicBezTo>
                  <a:cubicBezTo>
                    <a:pt x="3613" y="4527"/>
                    <a:pt x="3623" y="4527"/>
                    <a:pt x="3633" y="4527"/>
                  </a:cubicBezTo>
                  <a:cubicBezTo>
                    <a:pt x="3664" y="4527"/>
                    <a:pt x="3695" y="4525"/>
                    <a:pt x="3726" y="4521"/>
                  </a:cubicBezTo>
                  <a:cubicBezTo>
                    <a:pt x="4923" y="4348"/>
                    <a:pt x="7363" y="3737"/>
                    <a:pt x="8147" y="2453"/>
                  </a:cubicBezTo>
                  <a:cubicBezTo>
                    <a:pt x="8342" y="2254"/>
                    <a:pt x="8478" y="2024"/>
                    <a:pt x="8530" y="1758"/>
                  </a:cubicBezTo>
                  <a:cubicBezTo>
                    <a:pt x="8671" y="1013"/>
                    <a:pt x="8114" y="1"/>
                    <a:pt x="734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350141" y="100301"/>
              <a:ext cx="420904" cy="498241"/>
            </a:xfrm>
            <a:custGeom>
              <a:avLst/>
              <a:gdLst/>
              <a:ahLst/>
              <a:cxnLst/>
              <a:rect l="l" t="t" r="r" b="b"/>
              <a:pathLst>
                <a:path w="12719" h="15056" extrusionOk="0">
                  <a:moveTo>
                    <a:pt x="8495" y="811"/>
                  </a:moveTo>
                  <a:cubicBezTo>
                    <a:pt x="8825" y="1461"/>
                    <a:pt x="9135" y="2114"/>
                    <a:pt x="9430" y="2769"/>
                  </a:cubicBezTo>
                  <a:cubicBezTo>
                    <a:pt x="7200" y="4197"/>
                    <a:pt x="5258" y="5404"/>
                    <a:pt x="2592" y="5932"/>
                  </a:cubicBezTo>
                  <a:cubicBezTo>
                    <a:pt x="2590" y="5932"/>
                    <a:pt x="2589" y="5935"/>
                    <a:pt x="2587" y="5935"/>
                  </a:cubicBezTo>
                  <a:cubicBezTo>
                    <a:pt x="2146" y="5298"/>
                    <a:pt x="1667" y="4690"/>
                    <a:pt x="1149" y="4116"/>
                  </a:cubicBezTo>
                  <a:cubicBezTo>
                    <a:pt x="1151" y="4115"/>
                    <a:pt x="1153" y="4115"/>
                    <a:pt x="1155" y="4115"/>
                  </a:cubicBezTo>
                  <a:cubicBezTo>
                    <a:pt x="1157" y="4115"/>
                    <a:pt x="1159" y="4115"/>
                    <a:pt x="1161" y="4114"/>
                  </a:cubicBezTo>
                  <a:cubicBezTo>
                    <a:pt x="3738" y="3350"/>
                    <a:pt x="6202" y="2207"/>
                    <a:pt x="8495" y="811"/>
                  </a:cubicBezTo>
                  <a:close/>
                  <a:moveTo>
                    <a:pt x="10656" y="8126"/>
                  </a:moveTo>
                  <a:cubicBezTo>
                    <a:pt x="10936" y="8126"/>
                    <a:pt x="11222" y="8168"/>
                    <a:pt x="11510" y="8225"/>
                  </a:cubicBezTo>
                  <a:cubicBezTo>
                    <a:pt x="11668" y="8724"/>
                    <a:pt x="11821" y="9227"/>
                    <a:pt x="11967" y="9738"/>
                  </a:cubicBezTo>
                  <a:cubicBezTo>
                    <a:pt x="11990" y="9822"/>
                    <a:pt x="12043" y="9894"/>
                    <a:pt x="12117" y="9942"/>
                  </a:cubicBezTo>
                  <a:cubicBezTo>
                    <a:pt x="11912" y="10848"/>
                    <a:pt x="10993" y="11516"/>
                    <a:pt x="10156" y="11516"/>
                  </a:cubicBezTo>
                  <a:cubicBezTo>
                    <a:pt x="9586" y="11516"/>
                    <a:pt x="9055" y="11207"/>
                    <a:pt x="8812" y="10453"/>
                  </a:cubicBezTo>
                  <a:cubicBezTo>
                    <a:pt x="8600" y="9802"/>
                    <a:pt x="8862" y="9034"/>
                    <a:pt x="9366" y="8589"/>
                  </a:cubicBezTo>
                  <a:cubicBezTo>
                    <a:pt x="9763" y="8239"/>
                    <a:pt x="10201" y="8126"/>
                    <a:pt x="10656" y="8126"/>
                  </a:cubicBezTo>
                  <a:close/>
                  <a:moveTo>
                    <a:pt x="3445" y="11407"/>
                  </a:moveTo>
                  <a:cubicBezTo>
                    <a:pt x="3785" y="11407"/>
                    <a:pt x="4095" y="11506"/>
                    <a:pt x="4303" y="11734"/>
                  </a:cubicBezTo>
                  <a:cubicBezTo>
                    <a:pt x="4351" y="11789"/>
                    <a:pt x="4423" y="11821"/>
                    <a:pt x="4496" y="11821"/>
                  </a:cubicBezTo>
                  <a:cubicBezTo>
                    <a:pt x="4508" y="11821"/>
                    <a:pt x="4520" y="11820"/>
                    <a:pt x="4532" y="11818"/>
                  </a:cubicBezTo>
                  <a:cubicBezTo>
                    <a:pt x="4667" y="12274"/>
                    <a:pt x="4793" y="12739"/>
                    <a:pt x="4900" y="13212"/>
                  </a:cubicBezTo>
                  <a:cubicBezTo>
                    <a:pt x="4925" y="13322"/>
                    <a:pt x="5003" y="13394"/>
                    <a:pt x="5096" y="13434"/>
                  </a:cubicBezTo>
                  <a:cubicBezTo>
                    <a:pt x="4733" y="14057"/>
                    <a:pt x="4063" y="14389"/>
                    <a:pt x="3367" y="14389"/>
                  </a:cubicBezTo>
                  <a:cubicBezTo>
                    <a:pt x="2798" y="14389"/>
                    <a:pt x="2210" y="14167"/>
                    <a:pt x="1756" y="13703"/>
                  </a:cubicBezTo>
                  <a:cubicBezTo>
                    <a:pt x="687" y="12614"/>
                    <a:pt x="2255" y="11407"/>
                    <a:pt x="3445" y="11407"/>
                  </a:cubicBezTo>
                  <a:close/>
                  <a:moveTo>
                    <a:pt x="8464" y="1"/>
                  </a:moveTo>
                  <a:cubicBezTo>
                    <a:pt x="8337" y="1"/>
                    <a:pt x="8214" y="110"/>
                    <a:pt x="8230" y="252"/>
                  </a:cubicBezTo>
                  <a:cubicBezTo>
                    <a:pt x="8211" y="256"/>
                    <a:pt x="8194" y="262"/>
                    <a:pt x="8178" y="270"/>
                  </a:cubicBezTo>
                  <a:cubicBezTo>
                    <a:pt x="5883" y="1618"/>
                    <a:pt x="3520" y="2697"/>
                    <a:pt x="1028" y="3630"/>
                  </a:cubicBezTo>
                  <a:cubicBezTo>
                    <a:pt x="941" y="3661"/>
                    <a:pt x="877" y="3737"/>
                    <a:pt x="863" y="3829"/>
                  </a:cubicBezTo>
                  <a:cubicBezTo>
                    <a:pt x="840" y="3821"/>
                    <a:pt x="816" y="3817"/>
                    <a:pt x="792" y="3817"/>
                  </a:cubicBezTo>
                  <a:cubicBezTo>
                    <a:pt x="623" y="3817"/>
                    <a:pt x="450" y="4006"/>
                    <a:pt x="575" y="4171"/>
                  </a:cubicBezTo>
                  <a:cubicBezTo>
                    <a:pt x="2148" y="6261"/>
                    <a:pt x="3388" y="8455"/>
                    <a:pt x="4228" y="10868"/>
                  </a:cubicBezTo>
                  <a:cubicBezTo>
                    <a:pt x="3994" y="10751"/>
                    <a:pt x="3725" y="10698"/>
                    <a:pt x="3443" y="10698"/>
                  </a:cubicBezTo>
                  <a:cubicBezTo>
                    <a:pt x="1923" y="10698"/>
                    <a:pt x="0" y="12248"/>
                    <a:pt x="889" y="13752"/>
                  </a:cubicBezTo>
                  <a:cubicBezTo>
                    <a:pt x="1404" y="14626"/>
                    <a:pt x="2407" y="15056"/>
                    <a:pt x="3367" y="15056"/>
                  </a:cubicBezTo>
                  <a:cubicBezTo>
                    <a:pt x="4595" y="15056"/>
                    <a:pt x="5752" y="14351"/>
                    <a:pt x="5722" y="12968"/>
                  </a:cubicBezTo>
                  <a:cubicBezTo>
                    <a:pt x="5722" y="12958"/>
                    <a:pt x="5729" y="12947"/>
                    <a:pt x="5727" y="12936"/>
                  </a:cubicBezTo>
                  <a:cubicBezTo>
                    <a:pt x="5726" y="12930"/>
                    <a:pt x="5722" y="12924"/>
                    <a:pt x="5721" y="12918"/>
                  </a:cubicBezTo>
                  <a:cubicBezTo>
                    <a:pt x="5718" y="12807"/>
                    <a:pt x="5707" y="12697"/>
                    <a:pt x="5689" y="12588"/>
                  </a:cubicBezTo>
                  <a:cubicBezTo>
                    <a:pt x="5676" y="12503"/>
                    <a:pt x="5618" y="12470"/>
                    <a:pt x="5556" y="12470"/>
                  </a:cubicBezTo>
                  <a:cubicBezTo>
                    <a:pt x="5553" y="12470"/>
                    <a:pt x="5551" y="12470"/>
                    <a:pt x="5548" y="12471"/>
                  </a:cubicBezTo>
                  <a:cubicBezTo>
                    <a:pt x="5502" y="12380"/>
                    <a:pt x="5456" y="12290"/>
                    <a:pt x="5418" y="12202"/>
                  </a:cubicBezTo>
                  <a:cubicBezTo>
                    <a:pt x="5412" y="12189"/>
                    <a:pt x="5404" y="12178"/>
                    <a:pt x="5393" y="12167"/>
                  </a:cubicBezTo>
                  <a:cubicBezTo>
                    <a:pt x="5341" y="11965"/>
                    <a:pt x="5292" y="11763"/>
                    <a:pt x="5231" y="11562"/>
                  </a:cubicBezTo>
                  <a:cubicBezTo>
                    <a:pt x="5121" y="11178"/>
                    <a:pt x="4998" y="10796"/>
                    <a:pt x="4863" y="10420"/>
                  </a:cubicBezTo>
                  <a:cubicBezTo>
                    <a:pt x="4585" y="9636"/>
                    <a:pt x="4260" y="8868"/>
                    <a:pt x="3889" y="8124"/>
                  </a:cubicBezTo>
                  <a:cubicBezTo>
                    <a:pt x="3584" y="7523"/>
                    <a:pt x="3247" y="6940"/>
                    <a:pt x="2878" y="6376"/>
                  </a:cubicBezTo>
                  <a:cubicBezTo>
                    <a:pt x="5263" y="6042"/>
                    <a:pt x="7959" y="5097"/>
                    <a:pt x="9695" y="3367"/>
                  </a:cubicBezTo>
                  <a:cubicBezTo>
                    <a:pt x="10284" y="4718"/>
                    <a:pt x="10801" y="6090"/>
                    <a:pt x="11268" y="7494"/>
                  </a:cubicBezTo>
                  <a:cubicBezTo>
                    <a:pt x="11083" y="7447"/>
                    <a:pt x="10896" y="7425"/>
                    <a:pt x="10710" y="7425"/>
                  </a:cubicBezTo>
                  <a:cubicBezTo>
                    <a:pt x="8966" y="7425"/>
                    <a:pt x="7318" y="9384"/>
                    <a:pt x="8361" y="11120"/>
                  </a:cubicBezTo>
                  <a:cubicBezTo>
                    <a:pt x="8771" y="11798"/>
                    <a:pt x="9512" y="12210"/>
                    <a:pt x="10274" y="12210"/>
                  </a:cubicBezTo>
                  <a:cubicBezTo>
                    <a:pt x="10537" y="12210"/>
                    <a:pt x="10802" y="12161"/>
                    <a:pt x="11057" y="12057"/>
                  </a:cubicBezTo>
                  <a:cubicBezTo>
                    <a:pt x="11947" y="11694"/>
                    <a:pt x="12719" y="10766"/>
                    <a:pt x="12642" y="9789"/>
                  </a:cubicBezTo>
                  <a:cubicBezTo>
                    <a:pt x="12682" y="9712"/>
                    <a:pt x="12693" y="9625"/>
                    <a:pt x="12674" y="9542"/>
                  </a:cubicBezTo>
                  <a:cubicBezTo>
                    <a:pt x="11948" y="6206"/>
                    <a:pt x="10541" y="2950"/>
                    <a:pt x="8654" y="109"/>
                  </a:cubicBezTo>
                  <a:cubicBezTo>
                    <a:pt x="8603" y="33"/>
                    <a:pt x="8533" y="1"/>
                    <a:pt x="8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36" name="Google Shape;336;p23"/>
          <p:cNvGrpSpPr/>
          <p:nvPr/>
        </p:nvGrpSpPr>
        <p:grpSpPr>
          <a:xfrm>
            <a:off x="9708855" y="1515395"/>
            <a:ext cx="1190624" cy="1314743"/>
            <a:chOff x="7281641" y="1136546"/>
            <a:chExt cx="892968" cy="986057"/>
          </a:xfrm>
        </p:grpSpPr>
        <p:sp>
          <p:nvSpPr>
            <p:cNvPr id="337" name="Google Shape;337;p23"/>
            <p:cNvSpPr/>
            <p:nvPr/>
          </p:nvSpPr>
          <p:spPr>
            <a:xfrm>
              <a:off x="7310663" y="1269842"/>
              <a:ext cx="643583" cy="541095"/>
            </a:xfrm>
            <a:custGeom>
              <a:avLst/>
              <a:gdLst/>
              <a:ahLst/>
              <a:cxnLst/>
              <a:rect l="l" t="t" r="r" b="b"/>
              <a:pathLst>
                <a:path w="19448" h="16351" extrusionOk="0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7305997" y="1358960"/>
              <a:ext cx="373581" cy="455948"/>
            </a:xfrm>
            <a:custGeom>
              <a:avLst/>
              <a:gdLst/>
              <a:ahLst/>
              <a:cxnLst/>
              <a:rect l="l" t="t" r="r" b="b"/>
              <a:pathLst>
                <a:path w="11289" h="13778" extrusionOk="0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7675144" y="1298997"/>
              <a:ext cx="242403" cy="384568"/>
            </a:xfrm>
            <a:custGeom>
              <a:avLst/>
              <a:gdLst/>
              <a:ahLst/>
              <a:cxnLst/>
              <a:rect l="l" t="t" r="r" b="b"/>
              <a:pathLst>
                <a:path w="7325" h="11621" extrusionOk="0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7281641" y="1136546"/>
              <a:ext cx="892968" cy="986057"/>
            </a:xfrm>
            <a:custGeom>
              <a:avLst/>
              <a:gdLst/>
              <a:ahLst/>
              <a:cxnLst/>
              <a:rect l="l" t="t" r="r" b="b"/>
              <a:pathLst>
                <a:path w="26984" h="29797" extrusionOk="0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41" name="Google Shape;341;p23"/>
          <p:cNvGrpSpPr/>
          <p:nvPr/>
        </p:nvGrpSpPr>
        <p:grpSpPr>
          <a:xfrm>
            <a:off x="10779551" y="4184327"/>
            <a:ext cx="1368839" cy="1409123"/>
            <a:chOff x="8084663" y="3138245"/>
            <a:chExt cx="1026629" cy="1056842"/>
          </a:xfrm>
        </p:grpSpPr>
        <p:sp>
          <p:nvSpPr>
            <p:cNvPr id="342" name="Google Shape;342;p23"/>
            <p:cNvSpPr/>
            <p:nvPr/>
          </p:nvSpPr>
          <p:spPr>
            <a:xfrm>
              <a:off x="8084663" y="3138245"/>
              <a:ext cx="1026629" cy="1056842"/>
            </a:xfrm>
            <a:custGeom>
              <a:avLst/>
              <a:gdLst/>
              <a:ahLst/>
              <a:cxnLst/>
              <a:rect l="l" t="t" r="r" b="b"/>
              <a:pathLst>
                <a:path w="31023" h="31936" extrusionOk="0">
                  <a:moveTo>
                    <a:pt x="28260" y="9044"/>
                  </a:moveTo>
                  <a:cubicBezTo>
                    <a:pt x="28830" y="10504"/>
                    <a:pt x="30083" y="12555"/>
                    <a:pt x="29842" y="14146"/>
                  </a:cubicBezTo>
                  <a:cubicBezTo>
                    <a:pt x="29357" y="13912"/>
                    <a:pt x="28865" y="13691"/>
                    <a:pt x="28373" y="13467"/>
                  </a:cubicBezTo>
                  <a:lnTo>
                    <a:pt x="27499" y="13071"/>
                  </a:lnTo>
                  <a:cubicBezTo>
                    <a:pt x="27085" y="12884"/>
                    <a:pt x="26672" y="12878"/>
                    <a:pt x="26673" y="12408"/>
                  </a:cubicBezTo>
                  <a:cubicBezTo>
                    <a:pt x="26675" y="11864"/>
                    <a:pt x="27220" y="11155"/>
                    <a:pt x="27457" y="10675"/>
                  </a:cubicBezTo>
                  <a:cubicBezTo>
                    <a:pt x="27725" y="10132"/>
                    <a:pt x="27992" y="9588"/>
                    <a:pt x="28260" y="9044"/>
                  </a:cubicBezTo>
                  <a:close/>
                  <a:moveTo>
                    <a:pt x="14012" y="639"/>
                  </a:moveTo>
                  <a:cubicBezTo>
                    <a:pt x="14025" y="656"/>
                    <a:pt x="14041" y="670"/>
                    <a:pt x="14058" y="683"/>
                  </a:cubicBezTo>
                  <a:cubicBezTo>
                    <a:pt x="16497" y="2209"/>
                    <a:pt x="18980" y="3670"/>
                    <a:pt x="21470" y="5111"/>
                  </a:cubicBezTo>
                  <a:cubicBezTo>
                    <a:pt x="23504" y="6289"/>
                    <a:pt x="25665" y="7840"/>
                    <a:pt x="27908" y="8661"/>
                  </a:cubicBezTo>
                  <a:cubicBezTo>
                    <a:pt x="27421" y="9501"/>
                    <a:pt x="26937" y="10341"/>
                    <a:pt x="26459" y="11185"/>
                  </a:cubicBezTo>
                  <a:cubicBezTo>
                    <a:pt x="26235" y="11582"/>
                    <a:pt x="25642" y="12276"/>
                    <a:pt x="25763" y="12797"/>
                  </a:cubicBezTo>
                  <a:cubicBezTo>
                    <a:pt x="25861" y="13219"/>
                    <a:pt x="26362" y="13360"/>
                    <a:pt x="26696" y="13521"/>
                  </a:cubicBezTo>
                  <a:cubicBezTo>
                    <a:pt x="27656" y="13985"/>
                    <a:pt x="28634" y="14435"/>
                    <a:pt x="29617" y="14850"/>
                  </a:cubicBezTo>
                  <a:cubicBezTo>
                    <a:pt x="28715" y="16681"/>
                    <a:pt x="27218" y="18401"/>
                    <a:pt x="26102" y="20110"/>
                  </a:cubicBezTo>
                  <a:cubicBezTo>
                    <a:pt x="24978" y="21830"/>
                    <a:pt x="23869" y="23561"/>
                    <a:pt x="22775" y="25302"/>
                  </a:cubicBezTo>
                  <a:cubicBezTo>
                    <a:pt x="22484" y="25765"/>
                    <a:pt x="20214" y="29491"/>
                    <a:pt x="19426" y="31049"/>
                  </a:cubicBezTo>
                  <a:lnTo>
                    <a:pt x="19371" y="31023"/>
                  </a:lnTo>
                  <a:cubicBezTo>
                    <a:pt x="19318" y="30995"/>
                    <a:pt x="19260" y="30981"/>
                    <a:pt x="19202" y="30981"/>
                  </a:cubicBezTo>
                  <a:cubicBezTo>
                    <a:pt x="19144" y="30981"/>
                    <a:pt x="19086" y="30995"/>
                    <a:pt x="19034" y="31023"/>
                  </a:cubicBezTo>
                  <a:cubicBezTo>
                    <a:pt x="12558" y="28687"/>
                    <a:pt x="7360" y="24060"/>
                    <a:pt x="1054" y="21410"/>
                  </a:cubicBezTo>
                  <a:lnTo>
                    <a:pt x="7511" y="11199"/>
                  </a:lnTo>
                  <a:cubicBezTo>
                    <a:pt x="9709" y="7722"/>
                    <a:pt x="12125" y="4299"/>
                    <a:pt x="14012" y="639"/>
                  </a:cubicBezTo>
                  <a:close/>
                  <a:moveTo>
                    <a:pt x="14233" y="0"/>
                  </a:moveTo>
                  <a:cubicBezTo>
                    <a:pt x="14097" y="0"/>
                    <a:pt x="13984" y="94"/>
                    <a:pt x="13927" y="216"/>
                  </a:cubicBezTo>
                  <a:cubicBezTo>
                    <a:pt x="13901" y="203"/>
                    <a:pt x="13874" y="197"/>
                    <a:pt x="13847" y="197"/>
                  </a:cubicBezTo>
                  <a:cubicBezTo>
                    <a:pt x="13789" y="197"/>
                    <a:pt x="13733" y="225"/>
                    <a:pt x="13699" y="276"/>
                  </a:cubicBezTo>
                  <a:cubicBezTo>
                    <a:pt x="11229" y="3498"/>
                    <a:pt x="9198" y="7088"/>
                    <a:pt x="7029" y="10518"/>
                  </a:cubicBezTo>
                  <a:cubicBezTo>
                    <a:pt x="4735" y="14143"/>
                    <a:pt x="2442" y="17770"/>
                    <a:pt x="149" y="21395"/>
                  </a:cubicBezTo>
                  <a:cubicBezTo>
                    <a:pt x="1" y="21628"/>
                    <a:pt x="172" y="21873"/>
                    <a:pt x="388" y="21960"/>
                  </a:cubicBezTo>
                  <a:cubicBezTo>
                    <a:pt x="6854" y="24548"/>
                    <a:pt x="12076" y="29840"/>
                    <a:pt x="18835" y="31735"/>
                  </a:cubicBezTo>
                  <a:cubicBezTo>
                    <a:pt x="18838" y="31741"/>
                    <a:pt x="18838" y="31745"/>
                    <a:pt x="18841" y="31752"/>
                  </a:cubicBezTo>
                  <a:cubicBezTo>
                    <a:pt x="18897" y="31877"/>
                    <a:pt x="19046" y="31935"/>
                    <a:pt x="19181" y="31935"/>
                  </a:cubicBezTo>
                  <a:cubicBezTo>
                    <a:pt x="19215" y="31935"/>
                    <a:pt x="19247" y="31932"/>
                    <a:pt x="19277" y="31925"/>
                  </a:cubicBezTo>
                  <a:cubicBezTo>
                    <a:pt x="19792" y="31801"/>
                    <a:pt x="19943" y="31359"/>
                    <a:pt x="20210" y="30928"/>
                  </a:cubicBezTo>
                  <a:cubicBezTo>
                    <a:pt x="20930" y="29760"/>
                    <a:pt x="21637" y="28587"/>
                    <a:pt x="22360" y="27423"/>
                  </a:cubicBezTo>
                  <a:cubicBezTo>
                    <a:pt x="23867" y="24999"/>
                    <a:pt x="25404" y="22591"/>
                    <a:pt x="26966" y="20203"/>
                  </a:cubicBezTo>
                  <a:cubicBezTo>
                    <a:pt x="27715" y="19056"/>
                    <a:pt x="28470" y="17912"/>
                    <a:pt x="29228" y="16771"/>
                  </a:cubicBezTo>
                  <a:cubicBezTo>
                    <a:pt x="29736" y="16010"/>
                    <a:pt x="30545" y="15148"/>
                    <a:pt x="30721" y="14213"/>
                  </a:cubicBezTo>
                  <a:cubicBezTo>
                    <a:pt x="31023" y="12611"/>
                    <a:pt x="29467" y="10207"/>
                    <a:pt x="28767" y="8724"/>
                  </a:cubicBezTo>
                  <a:cubicBezTo>
                    <a:pt x="28785" y="8658"/>
                    <a:pt x="28764" y="8588"/>
                    <a:pt x="28712" y="8543"/>
                  </a:cubicBezTo>
                  <a:cubicBezTo>
                    <a:pt x="26756" y="6859"/>
                    <a:pt x="24065" y="5762"/>
                    <a:pt x="21832" y="4469"/>
                  </a:cubicBezTo>
                  <a:cubicBezTo>
                    <a:pt x="19340" y="3028"/>
                    <a:pt x="16879" y="1536"/>
                    <a:pt x="14411" y="54"/>
                  </a:cubicBezTo>
                  <a:cubicBezTo>
                    <a:pt x="14350" y="16"/>
                    <a:pt x="14289" y="0"/>
                    <a:pt x="14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8533166" y="3299372"/>
              <a:ext cx="302929" cy="174232"/>
            </a:xfrm>
            <a:custGeom>
              <a:avLst/>
              <a:gdLst/>
              <a:ahLst/>
              <a:cxnLst/>
              <a:rect l="l" t="t" r="r" b="b"/>
              <a:pathLst>
                <a:path w="9154" h="5265" extrusionOk="0">
                  <a:moveTo>
                    <a:pt x="294" y="0"/>
                  </a:moveTo>
                  <a:cubicBezTo>
                    <a:pt x="111" y="0"/>
                    <a:pt x="1" y="241"/>
                    <a:pt x="191" y="362"/>
                  </a:cubicBezTo>
                  <a:cubicBezTo>
                    <a:pt x="2900" y="2091"/>
                    <a:pt x="5792" y="3615"/>
                    <a:pt x="8578" y="5221"/>
                  </a:cubicBezTo>
                  <a:cubicBezTo>
                    <a:pt x="8630" y="5252"/>
                    <a:pt x="8682" y="5265"/>
                    <a:pt x="8730" y="5265"/>
                  </a:cubicBezTo>
                  <a:cubicBezTo>
                    <a:pt x="8992" y="5265"/>
                    <a:pt x="9153" y="4867"/>
                    <a:pt x="8875" y="4690"/>
                  </a:cubicBezTo>
                  <a:cubicBezTo>
                    <a:pt x="6190" y="2982"/>
                    <a:pt x="3320" y="1256"/>
                    <a:pt x="382" y="19"/>
                  </a:cubicBezTo>
                  <a:cubicBezTo>
                    <a:pt x="351" y="6"/>
                    <a:pt x="322" y="0"/>
                    <a:pt x="2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8481443" y="3415692"/>
              <a:ext cx="443539" cy="302796"/>
            </a:xfrm>
            <a:custGeom>
              <a:avLst/>
              <a:gdLst/>
              <a:ahLst/>
              <a:cxnLst/>
              <a:rect l="l" t="t" r="r" b="b"/>
              <a:pathLst>
                <a:path w="13403" h="9150" extrusionOk="0">
                  <a:moveTo>
                    <a:pt x="248" y="1"/>
                  </a:moveTo>
                  <a:cubicBezTo>
                    <a:pt x="89" y="1"/>
                    <a:pt x="1" y="247"/>
                    <a:pt x="161" y="366"/>
                  </a:cubicBezTo>
                  <a:cubicBezTo>
                    <a:pt x="4270" y="3412"/>
                    <a:pt x="8563" y="6254"/>
                    <a:pt x="12816" y="9096"/>
                  </a:cubicBezTo>
                  <a:cubicBezTo>
                    <a:pt x="12872" y="9134"/>
                    <a:pt x="12927" y="9150"/>
                    <a:pt x="12978" y="9150"/>
                  </a:cubicBezTo>
                  <a:cubicBezTo>
                    <a:pt x="13238" y="9150"/>
                    <a:pt x="13403" y="8735"/>
                    <a:pt x="13126" y="8545"/>
                  </a:cubicBezTo>
                  <a:cubicBezTo>
                    <a:pt x="8917" y="5652"/>
                    <a:pt x="4694" y="2717"/>
                    <a:pt x="349" y="32"/>
                  </a:cubicBezTo>
                  <a:cubicBezTo>
                    <a:pt x="314" y="10"/>
                    <a:pt x="279" y="1"/>
                    <a:pt x="2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8416515" y="3524964"/>
              <a:ext cx="456577" cy="285423"/>
            </a:xfrm>
            <a:custGeom>
              <a:avLst/>
              <a:gdLst/>
              <a:ahLst/>
              <a:cxnLst/>
              <a:rect l="l" t="t" r="r" b="b"/>
              <a:pathLst>
                <a:path w="13797" h="8625" extrusionOk="0">
                  <a:moveTo>
                    <a:pt x="213" y="1"/>
                  </a:moveTo>
                  <a:cubicBezTo>
                    <a:pt x="101" y="1"/>
                    <a:pt x="1" y="137"/>
                    <a:pt x="109" y="225"/>
                  </a:cubicBezTo>
                  <a:cubicBezTo>
                    <a:pt x="2012" y="1780"/>
                    <a:pt x="4259" y="2985"/>
                    <a:pt x="6338" y="4292"/>
                  </a:cubicBezTo>
                  <a:cubicBezTo>
                    <a:pt x="8620" y="5728"/>
                    <a:pt x="10876" y="7228"/>
                    <a:pt x="13210" y="8579"/>
                  </a:cubicBezTo>
                  <a:cubicBezTo>
                    <a:pt x="13265" y="8611"/>
                    <a:pt x="13319" y="8625"/>
                    <a:pt x="13369" y="8625"/>
                  </a:cubicBezTo>
                  <a:cubicBezTo>
                    <a:pt x="13637" y="8625"/>
                    <a:pt x="13796" y="8219"/>
                    <a:pt x="13516" y="8032"/>
                  </a:cubicBezTo>
                  <a:cubicBezTo>
                    <a:pt x="11369" y="6603"/>
                    <a:pt x="9128" y="5303"/>
                    <a:pt x="6930" y="3955"/>
                  </a:cubicBezTo>
                  <a:cubicBezTo>
                    <a:pt x="4754" y="2621"/>
                    <a:pt x="2591" y="1069"/>
                    <a:pt x="268" y="12"/>
                  </a:cubicBezTo>
                  <a:cubicBezTo>
                    <a:pt x="250" y="4"/>
                    <a:pt x="231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8364659" y="3646678"/>
              <a:ext cx="443539" cy="268612"/>
            </a:xfrm>
            <a:custGeom>
              <a:avLst/>
              <a:gdLst/>
              <a:ahLst/>
              <a:cxnLst/>
              <a:rect l="l" t="t" r="r" b="b"/>
              <a:pathLst>
                <a:path w="13403" h="8117" extrusionOk="0">
                  <a:moveTo>
                    <a:pt x="330" y="1"/>
                  </a:moveTo>
                  <a:cubicBezTo>
                    <a:pt x="127" y="1"/>
                    <a:pt x="1" y="300"/>
                    <a:pt x="218" y="428"/>
                  </a:cubicBezTo>
                  <a:cubicBezTo>
                    <a:pt x="4434" y="2940"/>
                    <a:pt x="8594" y="5544"/>
                    <a:pt x="12803" y="8066"/>
                  </a:cubicBezTo>
                  <a:cubicBezTo>
                    <a:pt x="12860" y="8101"/>
                    <a:pt x="12916" y="8116"/>
                    <a:pt x="12968" y="8116"/>
                  </a:cubicBezTo>
                  <a:cubicBezTo>
                    <a:pt x="13239" y="8116"/>
                    <a:pt x="13402" y="7699"/>
                    <a:pt x="13117" y="7507"/>
                  </a:cubicBezTo>
                  <a:cubicBezTo>
                    <a:pt x="9061" y="4783"/>
                    <a:pt x="4756" y="2320"/>
                    <a:pt x="441" y="30"/>
                  </a:cubicBezTo>
                  <a:cubicBezTo>
                    <a:pt x="403" y="10"/>
                    <a:pt x="365" y="1"/>
                    <a:pt x="3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8307773" y="3769087"/>
              <a:ext cx="428051" cy="257559"/>
            </a:xfrm>
            <a:custGeom>
              <a:avLst/>
              <a:gdLst/>
              <a:ahLst/>
              <a:cxnLst/>
              <a:rect l="l" t="t" r="r" b="b"/>
              <a:pathLst>
                <a:path w="12935" h="7783" extrusionOk="0">
                  <a:moveTo>
                    <a:pt x="272" y="1"/>
                  </a:moveTo>
                  <a:cubicBezTo>
                    <a:pt x="102" y="1"/>
                    <a:pt x="0" y="259"/>
                    <a:pt x="178" y="378"/>
                  </a:cubicBezTo>
                  <a:cubicBezTo>
                    <a:pt x="2414" y="1876"/>
                    <a:pt x="4715" y="3282"/>
                    <a:pt x="7017" y="4677"/>
                  </a:cubicBezTo>
                  <a:cubicBezTo>
                    <a:pt x="8118" y="5345"/>
                    <a:pt x="9224" y="6006"/>
                    <a:pt x="10331" y="6662"/>
                  </a:cubicBezTo>
                  <a:cubicBezTo>
                    <a:pt x="11007" y="7061"/>
                    <a:pt x="11730" y="7761"/>
                    <a:pt x="12535" y="7783"/>
                  </a:cubicBezTo>
                  <a:cubicBezTo>
                    <a:pt x="12537" y="7783"/>
                    <a:pt x="12539" y="7783"/>
                    <a:pt x="12541" y="7783"/>
                  </a:cubicBezTo>
                  <a:cubicBezTo>
                    <a:pt x="12683" y="7783"/>
                    <a:pt x="12845" y="7668"/>
                    <a:pt x="12871" y="7523"/>
                  </a:cubicBezTo>
                  <a:cubicBezTo>
                    <a:pt x="12878" y="7484"/>
                    <a:pt x="12884" y="7446"/>
                    <a:pt x="12892" y="7408"/>
                  </a:cubicBezTo>
                  <a:cubicBezTo>
                    <a:pt x="12934" y="7175"/>
                    <a:pt x="12740" y="6992"/>
                    <a:pt x="12548" y="6992"/>
                  </a:cubicBezTo>
                  <a:cubicBezTo>
                    <a:pt x="12448" y="6992"/>
                    <a:pt x="12349" y="7042"/>
                    <a:pt x="12284" y="7161"/>
                  </a:cubicBezTo>
                  <a:cubicBezTo>
                    <a:pt x="12373" y="6999"/>
                    <a:pt x="1384" y="620"/>
                    <a:pt x="373" y="30"/>
                  </a:cubicBezTo>
                  <a:cubicBezTo>
                    <a:pt x="338" y="10"/>
                    <a:pt x="304" y="1"/>
                    <a:pt x="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56" name="Google Shape;356;p23"/>
          <p:cNvGrpSpPr/>
          <p:nvPr/>
        </p:nvGrpSpPr>
        <p:grpSpPr>
          <a:xfrm>
            <a:off x="979054" y="335978"/>
            <a:ext cx="1066903" cy="1002924"/>
            <a:chOff x="734290" y="251983"/>
            <a:chExt cx="800177" cy="752193"/>
          </a:xfrm>
        </p:grpSpPr>
        <p:sp>
          <p:nvSpPr>
            <p:cNvPr id="357" name="Google Shape;357;p23"/>
            <p:cNvSpPr/>
            <p:nvPr/>
          </p:nvSpPr>
          <p:spPr>
            <a:xfrm>
              <a:off x="864310" y="336336"/>
              <a:ext cx="515085" cy="529745"/>
            </a:xfrm>
            <a:custGeom>
              <a:avLst/>
              <a:gdLst/>
              <a:ahLst/>
              <a:cxnLst/>
              <a:rect l="l" t="t" r="r" b="b"/>
              <a:pathLst>
                <a:path w="15565" h="16008" extrusionOk="0">
                  <a:moveTo>
                    <a:pt x="7696" y="0"/>
                  </a:moveTo>
                  <a:cubicBezTo>
                    <a:pt x="7290" y="0"/>
                    <a:pt x="6861" y="98"/>
                    <a:pt x="6424" y="320"/>
                  </a:cubicBezTo>
                  <a:cubicBezTo>
                    <a:pt x="4980" y="1054"/>
                    <a:pt x="3346" y="1662"/>
                    <a:pt x="2250" y="2890"/>
                  </a:cubicBezTo>
                  <a:cubicBezTo>
                    <a:pt x="1852" y="3337"/>
                    <a:pt x="1665" y="3971"/>
                    <a:pt x="1457" y="4561"/>
                  </a:cubicBezTo>
                  <a:cubicBezTo>
                    <a:pt x="1278" y="4739"/>
                    <a:pt x="1120" y="4939"/>
                    <a:pt x="988" y="5155"/>
                  </a:cubicBezTo>
                  <a:cubicBezTo>
                    <a:pt x="895" y="5313"/>
                    <a:pt x="811" y="5475"/>
                    <a:pt x="736" y="5642"/>
                  </a:cubicBezTo>
                  <a:lnTo>
                    <a:pt x="400" y="6283"/>
                  </a:lnTo>
                  <a:cubicBezTo>
                    <a:pt x="53" y="6949"/>
                    <a:pt x="1" y="7620"/>
                    <a:pt x="152" y="8220"/>
                  </a:cubicBezTo>
                  <a:cubicBezTo>
                    <a:pt x="94" y="9669"/>
                    <a:pt x="416" y="11167"/>
                    <a:pt x="1067" y="12291"/>
                  </a:cubicBezTo>
                  <a:cubicBezTo>
                    <a:pt x="2227" y="14290"/>
                    <a:pt x="4508" y="15429"/>
                    <a:pt x="6718" y="15843"/>
                  </a:cubicBezTo>
                  <a:cubicBezTo>
                    <a:pt x="7278" y="15947"/>
                    <a:pt x="7852" y="16007"/>
                    <a:pt x="8421" y="16007"/>
                  </a:cubicBezTo>
                  <a:cubicBezTo>
                    <a:pt x="10139" y="16007"/>
                    <a:pt x="11808" y="15463"/>
                    <a:pt x="12881" y="13979"/>
                  </a:cubicBezTo>
                  <a:cubicBezTo>
                    <a:pt x="13002" y="13812"/>
                    <a:pt x="13105" y="13634"/>
                    <a:pt x="13217" y="13463"/>
                  </a:cubicBezTo>
                  <a:cubicBezTo>
                    <a:pt x="13708" y="13063"/>
                    <a:pt x="14151" y="12735"/>
                    <a:pt x="14489" y="12178"/>
                  </a:cubicBezTo>
                  <a:cubicBezTo>
                    <a:pt x="15174" y="11052"/>
                    <a:pt x="15413" y="9617"/>
                    <a:pt x="15468" y="8315"/>
                  </a:cubicBezTo>
                  <a:cubicBezTo>
                    <a:pt x="15565" y="6031"/>
                    <a:pt x="14940" y="2763"/>
                    <a:pt x="12808" y="1493"/>
                  </a:cubicBezTo>
                  <a:cubicBezTo>
                    <a:pt x="11688" y="827"/>
                    <a:pt x="10351" y="414"/>
                    <a:pt x="9025" y="371"/>
                  </a:cubicBezTo>
                  <a:cubicBezTo>
                    <a:pt x="8630" y="139"/>
                    <a:pt x="8179" y="0"/>
                    <a:pt x="769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734290" y="251983"/>
              <a:ext cx="800177" cy="752193"/>
            </a:xfrm>
            <a:custGeom>
              <a:avLst/>
              <a:gdLst/>
              <a:ahLst/>
              <a:cxnLst/>
              <a:rect l="l" t="t" r="r" b="b"/>
              <a:pathLst>
                <a:path w="24180" h="22730" extrusionOk="0">
                  <a:moveTo>
                    <a:pt x="12323" y="3022"/>
                  </a:moveTo>
                  <a:cubicBezTo>
                    <a:pt x="12788" y="3022"/>
                    <a:pt x="13258" y="3065"/>
                    <a:pt x="13726" y="3154"/>
                  </a:cubicBezTo>
                  <a:cubicBezTo>
                    <a:pt x="17826" y="3937"/>
                    <a:pt x="20123" y="8357"/>
                    <a:pt x="19065" y="12265"/>
                  </a:cubicBezTo>
                  <a:cubicBezTo>
                    <a:pt x="18120" y="15756"/>
                    <a:pt x="15239" y="17764"/>
                    <a:pt x="11926" y="18511"/>
                  </a:cubicBezTo>
                  <a:cubicBezTo>
                    <a:pt x="11897" y="18406"/>
                    <a:pt x="11814" y="18309"/>
                    <a:pt x="11693" y="18300"/>
                  </a:cubicBezTo>
                  <a:cubicBezTo>
                    <a:pt x="7189" y="17948"/>
                    <a:pt x="3611" y="14644"/>
                    <a:pt x="4291" y="9865"/>
                  </a:cubicBezTo>
                  <a:cubicBezTo>
                    <a:pt x="4845" y="5972"/>
                    <a:pt x="8462" y="3022"/>
                    <a:pt x="12323" y="3022"/>
                  </a:cubicBezTo>
                  <a:close/>
                  <a:moveTo>
                    <a:pt x="8370" y="1"/>
                  </a:moveTo>
                  <a:cubicBezTo>
                    <a:pt x="8206" y="1"/>
                    <a:pt x="8026" y="180"/>
                    <a:pt x="8053" y="373"/>
                  </a:cubicBezTo>
                  <a:cubicBezTo>
                    <a:pt x="8172" y="1247"/>
                    <a:pt x="8518" y="2172"/>
                    <a:pt x="8818" y="3002"/>
                  </a:cubicBezTo>
                  <a:cubicBezTo>
                    <a:pt x="7324" y="3655"/>
                    <a:pt x="6029" y="4692"/>
                    <a:pt x="5066" y="6006"/>
                  </a:cubicBezTo>
                  <a:cubicBezTo>
                    <a:pt x="4709" y="5676"/>
                    <a:pt x="4332" y="5369"/>
                    <a:pt x="3949" y="5070"/>
                  </a:cubicBezTo>
                  <a:cubicBezTo>
                    <a:pt x="3525" y="4738"/>
                    <a:pt x="3087" y="4347"/>
                    <a:pt x="2596" y="4123"/>
                  </a:cubicBezTo>
                  <a:cubicBezTo>
                    <a:pt x="2553" y="4104"/>
                    <a:pt x="2509" y="4095"/>
                    <a:pt x="2466" y="4095"/>
                  </a:cubicBezTo>
                  <a:cubicBezTo>
                    <a:pt x="2226" y="4095"/>
                    <a:pt x="2024" y="4373"/>
                    <a:pt x="2242" y="4583"/>
                  </a:cubicBezTo>
                  <a:cubicBezTo>
                    <a:pt x="2632" y="4960"/>
                    <a:pt x="3133" y="5238"/>
                    <a:pt x="3573" y="5560"/>
                  </a:cubicBezTo>
                  <a:cubicBezTo>
                    <a:pt x="3971" y="5853"/>
                    <a:pt x="4358" y="6164"/>
                    <a:pt x="4755" y="6461"/>
                  </a:cubicBezTo>
                  <a:cubicBezTo>
                    <a:pt x="4018" y="7614"/>
                    <a:pt x="3547" y="8942"/>
                    <a:pt x="3450" y="10368"/>
                  </a:cubicBezTo>
                  <a:cubicBezTo>
                    <a:pt x="3415" y="10901"/>
                    <a:pt x="3433" y="11435"/>
                    <a:pt x="3505" y="11965"/>
                  </a:cubicBezTo>
                  <a:cubicBezTo>
                    <a:pt x="2444" y="11967"/>
                    <a:pt x="1349" y="12051"/>
                    <a:pt x="318" y="12262"/>
                  </a:cubicBezTo>
                  <a:cubicBezTo>
                    <a:pt x="1" y="12328"/>
                    <a:pt x="54" y="12855"/>
                    <a:pt x="366" y="12855"/>
                  </a:cubicBezTo>
                  <a:cubicBezTo>
                    <a:pt x="376" y="12855"/>
                    <a:pt x="387" y="12855"/>
                    <a:pt x="398" y="12854"/>
                  </a:cubicBezTo>
                  <a:cubicBezTo>
                    <a:pt x="1465" y="12740"/>
                    <a:pt x="2530" y="12602"/>
                    <a:pt x="3597" y="12486"/>
                  </a:cubicBezTo>
                  <a:cubicBezTo>
                    <a:pt x="3946" y="14206"/>
                    <a:pt x="4841" y="15805"/>
                    <a:pt x="6101" y="16972"/>
                  </a:cubicBezTo>
                  <a:cubicBezTo>
                    <a:pt x="4741" y="17837"/>
                    <a:pt x="3309" y="18732"/>
                    <a:pt x="2081" y="19763"/>
                  </a:cubicBezTo>
                  <a:cubicBezTo>
                    <a:pt x="1845" y="19961"/>
                    <a:pt x="2061" y="20300"/>
                    <a:pt x="2316" y="20300"/>
                  </a:cubicBezTo>
                  <a:cubicBezTo>
                    <a:pt x="2365" y="20300"/>
                    <a:pt x="2415" y="20288"/>
                    <a:pt x="2464" y="20260"/>
                  </a:cubicBezTo>
                  <a:cubicBezTo>
                    <a:pt x="3884" y="19442"/>
                    <a:pt x="5247" y="18361"/>
                    <a:pt x="6547" y="17367"/>
                  </a:cubicBezTo>
                  <a:cubicBezTo>
                    <a:pt x="6550" y="17364"/>
                    <a:pt x="6552" y="17361"/>
                    <a:pt x="6553" y="17359"/>
                  </a:cubicBezTo>
                  <a:cubicBezTo>
                    <a:pt x="7731" y="18291"/>
                    <a:pt x="9170" y="18864"/>
                    <a:pt x="10750" y="18864"/>
                  </a:cubicBezTo>
                  <a:cubicBezTo>
                    <a:pt x="10775" y="18864"/>
                    <a:pt x="10800" y="18864"/>
                    <a:pt x="10825" y="18863"/>
                  </a:cubicBezTo>
                  <a:lnTo>
                    <a:pt x="10825" y="18863"/>
                  </a:lnTo>
                  <a:cubicBezTo>
                    <a:pt x="10809" y="18943"/>
                    <a:pt x="10823" y="19026"/>
                    <a:pt x="10863" y="19096"/>
                  </a:cubicBezTo>
                  <a:cubicBezTo>
                    <a:pt x="10623" y="20194"/>
                    <a:pt x="10517" y="21420"/>
                    <a:pt x="10676" y="22503"/>
                  </a:cubicBezTo>
                  <a:cubicBezTo>
                    <a:pt x="10700" y="22661"/>
                    <a:pt x="10813" y="22729"/>
                    <a:pt x="10937" y="22729"/>
                  </a:cubicBezTo>
                  <a:cubicBezTo>
                    <a:pt x="11101" y="22729"/>
                    <a:pt x="11283" y="22609"/>
                    <a:pt x="11295" y="22418"/>
                  </a:cubicBezTo>
                  <a:cubicBezTo>
                    <a:pt x="11361" y="21366"/>
                    <a:pt x="11378" y="20322"/>
                    <a:pt x="11456" y="19271"/>
                  </a:cubicBezTo>
                  <a:cubicBezTo>
                    <a:pt x="11479" y="19271"/>
                    <a:pt x="11503" y="19271"/>
                    <a:pt x="11527" y="19271"/>
                  </a:cubicBezTo>
                  <a:cubicBezTo>
                    <a:pt x="13402" y="19271"/>
                    <a:pt x="15194" y="18493"/>
                    <a:pt x="16652" y="17274"/>
                  </a:cubicBezTo>
                  <a:cubicBezTo>
                    <a:pt x="17129" y="18245"/>
                    <a:pt x="17623" y="19234"/>
                    <a:pt x="18178" y="20164"/>
                  </a:cubicBezTo>
                  <a:cubicBezTo>
                    <a:pt x="18245" y="20276"/>
                    <a:pt x="18342" y="20323"/>
                    <a:pt x="18438" y="20323"/>
                  </a:cubicBezTo>
                  <a:cubicBezTo>
                    <a:pt x="18653" y="20323"/>
                    <a:pt x="18865" y="20093"/>
                    <a:pt x="18737" y="19836"/>
                  </a:cubicBezTo>
                  <a:cubicBezTo>
                    <a:pt x="18253" y="18865"/>
                    <a:pt x="17686" y="17909"/>
                    <a:pt x="17124" y="16980"/>
                  </a:cubicBezTo>
                  <a:cubicBezTo>
                    <a:pt x="17107" y="16954"/>
                    <a:pt x="17087" y="16931"/>
                    <a:pt x="17063" y="16911"/>
                  </a:cubicBezTo>
                  <a:cubicBezTo>
                    <a:pt x="18175" y="15871"/>
                    <a:pt x="19048" y="14567"/>
                    <a:pt x="19567" y="13172"/>
                  </a:cubicBezTo>
                  <a:cubicBezTo>
                    <a:pt x="20448" y="13538"/>
                    <a:pt x="21399" y="13852"/>
                    <a:pt x="22322" y="14042"/>
                  </a:cubicBezTo>
                  <a:cubicBezTo>
                    <a:pt x="22347" y="14047"/>
                    <a:pt x="22371" y="14050"/>
                    <a:pt x="22394" y="14050"/>
                  </a:cubicBezTo>
                  <a:cubicBezTo>
                    <a:pt x="22721" y="14050"/>
                    <a:pt x="22838" y="13558"/>
                    <a:pt x="22483" y="13455"/>
                  </a:cubicBezTo>
                  <a:cubicBezTo>
                    <a:pt x="21573" y="13190"/>
                    <a:pt x="20644" y="12950"/>
                    <a:pt x="19723" y="12714"/>
                  </a:cubicBezTo>
                  <a:cubicBezTo>
                    <a:pt x="19860" y="12287"/>
                    <a:pt x="19959" y="11847"/>
                    <a:pt x="20023" y="11403"/>
                  </a:cubicBezTo>
                  <a:cubicBezTo>
                    <a:pt x="20216" y="9977"/>
                    <a:pt x="20034" y="8527"/>
                    <a:pt x="19498" y="7191"/>
                  </a:cubicBezTo>
                  <a:lnTo>
                    <a:pt x="19498" y="7191"/>
                  </a:lnTo>
                  <a:cubicBezTo>
                    <a:pt x="19542" y="7232"/>
                    <a:pt x="19599" y="7252"/>
                    <a:pt x="19657" y="7252"/>
                  </a:cubicBezTo>
                  <a:cubicBezTo>
                    <a:pt x="19669" y="7252"/>
                    <a:pt x="19682" y="7251"/>
                    <a:pt x="19694" y="7249"/>
                  </a:cubicBezTo>
                  <a:cubicBezTo>
                    <a:pt x="21086" y="7037"/>
                    <a:pt x="22597" y="6693"/>
                    <a:pt x="23886" y="6119"/>
                  </a:cubicBezTo>
                  <a:cubicBezTo>
                    <a:pt x="24179" y="5988"/>
                    <a:pt x="24010" y="5554"/>
                    <a:pt x="23729" y="5554"/>
                  </a:cubicBezTo>
                  <a:cubicBezTo>
                    <a:pt x="23705" y="5554"/>
                    <a:pt x="23679" y="5558"/>
                    <a:pt x="23653" y="5565"/>
                  </a:cubicBezTo>
                  <a:cubicBezTo>
                    <a:pt x="22287" y="5943"/>
                    <a:pt x="20942" y="6424"/>
                    <a:pt x="19573" y="6808"/>
                  </a:cubicBezTo>
                  <a:cubicBezTo>
                    <a:pt x="19469" y="6837"/>
                    <a:pt x="19420" y="6908"/>
                    <a:pt x="19412" y="6984"/>
                  </a:cubicBezTo>
                  <a:cubicBezTo>
                    <a:pt x="18685" y="5309"/>
                    <a:pt x="17417" y="3909"/>
                    <a:pt x="15790" y="3077"/>
                  </a:cubicBezTo>
                  <a:cubicBezTo>
                    <a:pt x="16081" y="2806"/>
                    <a:pt x="16349" y="2503"/>
                    <a:pt x="16622" y="2215"/>
                  </a:cubicBezTo>
                  <a:cubicBezTo>
                    <a:pt x="16930" y="1890"/>
                    <a:pt x="17270" y="1578"/>
                    <a:pt x="17530" y="1212"/>
                  </a:cubicBezTo>
                  <a:cubicBezTo>
                    <a:pt x="17676" y="1005"/>
                    <a:pt x="17479" y="808"/>
                    <a:pt x="17277" y="808"/>
                  </a:cubicBezTo>
                  <a:cubicBezTo>
                    <a:pt x="17212" y="808"/>
                    <a:pt x="17147" y="828"/>
                    <a:pt x="17092" y="875"/>
                  </a:cubicBezTo>
                  <a:cubicBezTo>
                    <a:pt x="16731" y="1181"/>
                    <a:pt x="16433" y="1584"/>
                    <a:pt x="16119" y="1941"/>
                  </a:cubicBezTo>
                  <a:cubicBezTo>
                    <a:pt x="15854" y="2243"/>
                    <a:pt x="15576" y="2540"/>
                    <a:pt x="15337" y="2863"/>
                  </a:cubicBezTo>
                  <a:cubicBezTo>
                    <a:pt x="14496" y="2503"/>
                    <a:pt x="13595" y="2299"/>
                    <a:pt x="12681" y="2264"/>
                  </a:cubicBezTo>
                  <a:cubicBezTo>
                    <a:pt x="12569" y="2260"/>
                    <a:pt x="12457" y="2258"/>
                    <a:pt x="12345" y="2258"/>
                  </a:cubicBezTo>
                  <a:cubicBezTo>
                    <a:pt x="11308" y="2258"/>
                    <a:pt x="10278" y="2443"/>
                    <a:pt x="9305" y="2805"/>
                  </a:cubicBezTo>
                  <a:cubicBezTo>
                    <a:pt x="9128" y="1930"/>
                    <a:pt x="8930" y="968"/>
                    <a:pt x="8575" y="152"/>
                  </a:cubicBezTo>
                  <a:cubicBezTo>
                    <a:pt x="8528" y="45"/>
                    <a:pt x="8451" y="1"/>
                    <a:pt x="8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59" name="Google Shape;359;p23"/>
          <p:cNvGrpSpPr/>
          <p:nvPr/>
        </p:nvGrpSpPr>
        <p:grpSpPr>
          <a:xfrm>
            <a:off x="3866534" y="1653547"/>
            <a:ext cx="203939" cy="80040"/>
            <a:chOff x="2857571" y="1302505"/>
            <a:chExt cx="152954" cy="60030"/>
          </a:xfrm>
        </p:grpSpPr>
        <p:sp>
          <p:nvSpPr>
            <p:cNvPr id="360" name="Google Shape;360;p23"/>
            <p:cNvSpPr/>
            <p:nvPr/>
          </p:nvSpPr>
          <p:spPr>
            <a:xfrm>
              <a:off x="2857571" y="1331063"/>
              <a:ext cx="152954" cy="31471"/>
            </a:xfrm>
            <a:custGeom>
              <a:avLst/>
              <a:gdLst/>
              <a:ahLst/>
              <a:cxnLst/>
              <a:rect l="l" t="t" r="r" b="b"/>
              <a:pathLst>
                <a:path w="4622" h="951" extrusionOk="0">
                  <a:moveTo>
                    <a:pt x="4448" y="0"/>
                  </a:moveTo>
                  <a:cubicBezTo>
                    <a:pt x="4443" y="0"/>
                    <a:pt x="4437" y="1"/>
                    <a:pt x="4431" y="1"/>
                  </a:cubicBezTo>
                  <a:cubicBezTo>
                    <a:pt x="3025" y="162"/>
                    <a:pt x="1380" y="360"/>
                    <a:pt x="54" y="848"/>
                  </a:cubicBezTo>
                  <a:cubicBezTo>
                    <a:pt x="0" y="867"/>
                    <a:pt x="6" y="950"/>
                    <a:pt x="68" y="950"/>
                  </a:cubicBezTo>
                  <a:cubicBezTo>
                    <a:pt x="102" y="950"/>
                    <a:pt x="137" y="950"/>
                    <a:pt x="172" y="950"/>
                  </a:cubicBezTo>
                  <a:cubicBezTo>
                    <a:pt x="1559" y="950"/>
                    <a:pt x="3132" y="597"/>
                    <a:pt x="4471" y="288"/>
                  </a:cubicBezTo>
                  <a:cubicBezTo>
                    <a:pt x="4622" y="252"/>
                    <a:pt x="4600" y="0"/>
                    <a:pt x="44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896289" y="1302505"/>
              <a:ext cx="106061" cy="10590"/>
            </a:xfrm>
            <a:custGeom>
              <a:avLst/>
              <a:gdLst/>
              <a:ahLst/>
              <a:cxnLst/>
              <a:rect l="l" t="t" r="r" b="b"/>
              <a:pathLst>
                <a:path w="3205" h="320" extrusionOk="0">
                  <a:moveTo>
                    <a:pt x="3005" y="1"/>
                  </a:moveTo>
                  <a:cubicBezTo>
                    <a:pt x="3003" y="1"/>
                    <a:pt x="3001" y="1"/>
                    <a:pt x="2999" y="1"/>
                  </a:cubicBezTo>
                  <a:cubicBezTo>
                    <a:pt x="2039" y="27"/>
                    <a:pt x="1074" y="22"/>
                    <a:pt x="114" y="73"/>
                  </a:cubicBezTo>
                  <a:cubicBezTo>
                    <a:pt x="0" y="77"/>
                    <a:pt x="0" y="243"/>
                    <a:pt x="114" y="249"/>
                  </a:cubicBezTo>
                  <a:cubicBezTo>
                    <a:pt x="1074" y="299"/>
                    <a:pt x="2039" y="293"/>
                    <a:pt x="2999" y="319"/>
                  </a:cubicBezTo>
                  <a:cubicBezTo>
                    <a:pt x="3001" y="319"/>
                    <a:pt x="3003" y="319"/>
                    <a:pt x="3005" y="319"/>
                  </a:cubicBezTo>
                  <a:cubicBezTo>
                    <a:pt x="3203" y="319"/>
                    <a:pt x="3204" y="1"/>
                    <a:pt x="30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62" name="Google Shape;362;p23"/>
          <p:cNvGrpSpPr/>
          <p:nvPr/>
        </p:nvGrpSpPr>
        <p:grpSpPr>
          <a:xfrm>
            <a:off x="4234463" y="728965"/>
            <a:ext cx="1450908" cy="811472"/>
            <a:chOff x="3168309" y="474596"/>
            <a:chExt cx="1088181" cy="608604"/>
          </a:xfrm>
        </p:grpSpPr>
        <p:grpSp>
          <p:nvGrpSpPr>
            <p:cNvPr id="363" name="Google Shape;363;p23"/>
            <p:cNvGrpSpPr/>
            <p:nvPr/>
          </p:nvGrpSpPr>
          <p:grpSpPr>
            <a:xfrm>
              <a:off x="3168309" y="517749"/>
              <a:ext cx="1084309" cy="565452"/>
              <a:chOff x="3168309" y="517749"/>
              <a:chExt cx="1084309" cy="565452"/>
            </a:xfrm>
          </p:grpSpPr>
          <p:sp>
            <p:nvSpPr>
              <p:cNvPr id="364" name="Google Shape;364;p23"/>
              <p:cNvSpPr/>
              <p:nvPr/>
            </p:nvSpPr>
            <p:spPr>
              <a:xfrm>
                <a:off x="3179726" y="531913"/>
                <a:ext cx="1066571" cy="534378"/>
              </a:xfrm>
              <a:custGeom>
                <a:avLst/>
                <a:gdLst/>
                <a:ahLst/>
                <a:cxnLst/>
                <a:rect l="l" t="t" r="r" b="b"/>
                <a:pathLst>
                  <a:path w="32230" h="16148" extrusionOk="0">
                    <a:moveTo>
                      <a:pt x="22013" y="0"/>
                    </a:moveTo>
                    <a:cubicBezTo>
                      <a:pt x="20179" y="0"/>
                      <a:pt x="18037" y="563"/>
                      <a:pt x="16955" y="1789"/>
                    </a:cubicBezTo>
                    <a:cubicBezTo>
                      <a:pt x="16780" y="1988"/>
                      <a:pt x="16633" y="2210"/>
                      <a:pt x="16520" y="2449"/>
                    </a:cubicBezTo>
                    <a:cubicBezTo>
                      <a:pt x="16033" y="2843"/>
                      <a:pt x="15581" y="3278"/>
                      <a:pt x="15170" y="3750"/>
                    </a:cubicBezTo>
                    <a:cubicBezTo>
                      <a:pt x="14976" y="3973"/>
                      <a:pt x="14829" y="4232"/>
                      <a:pt x="14737" y="4514"/>
                    </a:cubicBezTo>
                    <a:cubicBezTo>
                      <a:pt x="14258" y="4643"/>
                      <a:pt x="13820" y="4950"/>
                      <a:pt x="13526" y="5479"/>
                    </a:cubicBezTo>
                    <a:cubicBezTo>
                      <a:pt x="13469" y="5583"/>
                      <a:pt x="13403" y="5704"/>
                      <a:pt x="13333" y="5836"/>
                    </a:cubicBezTo>
                    <a:cubicBezTo>
                      <a:pt x="12240" y="3949"/>
                      <a:pt x="10659" y="2446"/>
                      <a:pt x="8225" y="2446"/>
                    </a:cubicBezTo>
                    <a:cubicBezTo>
                      <a:pt x="8215" y="2446"/>
                      <a:pt x="8206" y="2446"/>
                      <a:pt x="8196" y="2446"/>
                    </a:cubicBezTo>
                    <a:cubicBezTo>
                      <a:pt x="6473" y="2456"/>
                      <a:pt x="5287" y="3270"/>
                      <a:pt x="4544" y="4450"/>
                    </a:cubicBezTo>
                    <a:cubicBezTo>
                      <a:pt x="3854" y="4735"/>
                      <a:pt x="3324" y="5369"/>
                      <a:pt x="3334" y="6366"/>
                    </a:cubicBezTo>
                    <a:cubicBezTo>
                      <a:pt x="3350" y="7729"/>
                      <a:pt x="3437" y="9078"/>
                      <a:pt x="3573" y="10426"/>
                    </a:cubicBezTo>
                    <a:cubicBezTo>
                      <a:pt x="3336" y="10400"/>
                      <a:pt x="3098" y="10378"/>
                      <a:pt x="2861" y="10351"/>
                    </a:cubicBezTo>
                    <a:cubicBezTo>
                      <a:pt x="2779" y="10341"/>
                      <a:pt x="2700" y="10337"/>
                      <a:pt x="2622" y="10337"/>
                    </a:cubicBezTo>
                    <a:cubicBezTo>
                      <a:pt x="408" y="10337"/>
                      <a:pt x="0" y="14107"/>
                      <a:pt x="2285" y="14601"/>
                    </a:cubicBezTo>
                    <a:cubicBezTo>
                      <a:pt x="2945" y="14743"/>
                      <a:pt x="3575" y="14817"/>
                      <a:pt x="4197" y="14818"/>
                    </a:cubicBezTo>
                    <a:cubicBezTo>
                      <a:pt x="12530" y="15713"/>
                      <a:pt x="20909" y="15943"/>
                      <a:pt x="29283" y="16146"/>
                    </a:cubicBezTo>
                    <a:cubicBezTo>
                      <a:pt x="29301" y="16147"/>
                      <a:pt x="29320" y="16147"/>
                      <a:pt x="29338" y="16147"/>
                    </a:cubicBezTo>
                    <a:cubicBezTo>
                      <a:pt x="31712" y="16147"/>
                      <a:pt x="32229" y="12465"/>
                      <a:pt x="29858" y="11896"/>
                    </a:cubicBezTo>
                    <a:lnTo>
                      <a:pt x="27828" y="11409"/>
                    </a:lnTo>
                    <a:cubicBezTo>
                      <a:pt x="28227" y="10547"/>
                      <a:pt x="28410" y="9530"/>
                      <a:pt x="28544" y="8530"/>
                    </a:cubicBezTo>
                    <a:cubicBezTo>
                      <a:pt x="28840" y="6353"/>
                      <a:pt x="28590" y="4111"/>
                      <a:pt x="27128" y="2439"/>
                    </a:cubicBezTo>
                    <a:cubicBezTo>
                      <a:pt x="26290" y="1296"/>
                      <a:pt x="25049" y="489"/>
                      <a:pt x="23596" y="161"/>
                    </a:cubicBezTo>
                    <a:cubicBezTo>
                      <a:pt x="23126" y="55"/>
                      <a:pt x="22584" y="0"/>
                      <a:pt x="22013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3168309" y="517749"/>
                <a:ext cx="1084309" cy="565452"/>
              </a:xfrm>
              <a:custGeom>
                <a:avLst/>
                <a:gdLst/>
                <a:ahLst/>
                <a:cxnLst/>
                <a:rect l="l" t="t" r="r" b="b"/>
                <a:pathLst>
                  <a:path w="32766" h="17087" extrusionOk="0">
                    <a:moveTo>
                      <a:pt x="22601" y="764"/>
                    </a:moveTo>
                    <a:cubicBezTo>
                      <a:pt x="23317" y="764"/>
                      <a:pt x="24030" y="884"/>
                      <a:pt x="24717" y="1145"/>
                    </a:cubicBezTo>
                    <a:cubicBezTo>
                      <a:pt x="29369" y="2914"/>
                      <a:pt x="29387" y="8595"/>
                      <a:pt x="27194" y="12263"/>
                    </a:cubicBezTo>
                    <a:cubicBezTo>
                      <a:pt x="27017" y="12559"/>
                      <a:pt x="27279" y="12832"/>
                      <a:pt x="27543" y="12832"/>
                    </a:cubicBezTo>
                    <a:cubicBezTo>
                      <a:pt x="27638" y="12832"/>
                      <a:pt x="27733" y="12797"/>
                      <a:pt x="27808" y="12713"/>
                    </a:cubicBezTo>
                    <a:cubicBezTo>
                      <a:pt x="28352" y="12496"/>
                      <a:pt x="28936" y="12316"/>
                      <a:pt x="29506" y="12316"/>
                    </a:cubicBezTo>
                    <a:cubicBezTo>
                      <a:pt x="29983" y="12316"/>
                      <a:pt x="30449" y="12442"/>
                      <a:pt x="30871" y="12778"/>
                    </a:cubicBezTo>
                    <a:cubicBezTo>
                      <a:pt x="32152" y="13795"/>
                      <a:pt x="31389" y="15110"/>
                      <a:pt x="30700" y="16221"/>
                    </a:cubicBezTo>
                    <a:cubicBezTo>
                      <a:pt x="30683" y="16250"/>
                      <a:pt x="30671" y="16280"/>
                      <a:pt x="30666" y="16314"/>
                    </a:cubicBezTo>
                    <a:cubicBezTo>
                      <a:pt x="21461" y="16052"/>
                      <a:pt x="12267" y="15571"/>
                      <a:pt x="3067" y="15231"/>
                    </a:cubicBezTo>
                    <a:cubicBezTo>
                      <a:pt x="3058" y="15217"/>
                      <a:pt x="3045" y="15207"/>
                      <a:pt x="3033" y="15196"/>
                    </a:cubicBezTo>
                    <a:cubicBezTo>
                      <a:pt x="2090" y="14522"/>
                      <a:pt x="1143" y="13517"/>
                      <a:pt x="1388" y="12257"/>
                    </a:cubicBezTo>
                    <a:cubicBezTo>
                      <a:pt x="1542" y="11464"/>
                      <a:pt x="2140" y="10988"/>
                      <a:pt x="2774" y="10988"/>
                    </a:cubicBezTo>
                    <a:cubicBezTo>
                      <a:pt x="3156" y="10988"/>
                      <a:pt x="3550" y="11161"/>
                      <a:pt x="3868" y="11542"/>
                    </a:cubicBezTo>
                    <a:cubicBezTo>
                      <a:pt x="3871" y="11545"/>
                      <a:pt x="3874" y="11545"/>
                      <a:pt x="3877" y="11548"/>
                    </a:cubicBezTo>
                    <a:cubicBezTo>
                      <a:pt x="3894" y="11584"/>
                      <a:pt x="3908" y="11621"/>
                      <a:pt x="3924" y="11658"/>
                    </a:cubicBezTo>
                    <a:cubicBezTo>
                      <a:pt x="3971" y="11754"/>
                      <a:pt x="4057" y="11794"/>
                      <a:pt x="4147" y="11794"/>
                    </a:cubicBezTo>
                    <a:cubicBezTo>
                      <a:pt x="4323" y="11794"/>
                      <a:pt x="4512" y="11639"/>
                      <a:pt x="4439" y="11441"/>
                    </a:cubicBezTo>
                    <a:cubicBezTo>
                      <a:pt x="3313" y="8367"/>
                      <a:pt x="3382" y="4881"/>
                      <a:pt x="6859" y="3409"/>
                    </a:cubicBezTo>
                    <a:cubicBezTo>
                      <a:pt x="7480" y="3146"/>
                      <a:pt x="8095" y="3026"/>
                      <a:pt x="8687" y="3026"/>
                    </a:cubicBezTo>
                    <a:cubicBezTo>
                      <a:pt x="11160" y="3026"/>
                      <a:pt x="13229" y="5123"/>
                      <a:pt x="13688" y="7659"/>
                    </a:cubicBezTo>
                    <a:cubicBezTo>
                      <a:pt x="13719" y="7827"/>
                      <a:pt x="13862" y="7904"/>
                      <a:pt x="14009" y="7904"/>
                    </a:cubicBezTo>
                    <a:cubicBezTo>
                      <a:pt x="14193" y="7904"/>
                      <a:pt x="14382" y="7783"/>
                      <a:pt x="14364" y="7569"/>
                    </a:cubicBezTo>
                    <a:cubicBezTo>
                      <a:pt x="14353" y="7446"/>
                      <a:pt x="14338" y="7325"/>
                      <a:pt x="14319" y="7204"/>
                    </a:cubicBezTo>
                    <a:cubicBezTo>
                      <a:pt x="15288" y="3822"/>
                      <a:pt x="18986" y="764"/>
                      <a:pt x="22601" y="764"/>
                    </a:cubicBezTo>
                    <a:close/>
                    <a:moveTo>
                      <a:pt x="22670" y="0"/>
                    </a:moveTo>
                    <a:cubicBezTo>
                      <a:pt x="19011" y="0"/>
                      <a:pt x="15203" y="2784"/>
                      <a:pt x="14077" y="6233"/>
                    </a:cubicBezTo>
                    <a:cubicBezTo>
                      <a:pt x="13279" y="3933"/>
                      <a:pt x="11034" y="2265"/>
                      <a:pt x="8622" y="2265"/>
                    </a:cubicBezTo>
                    <a:cubicBezTo>
                      <a:pt x="8030" y="2265"/>
                      <a:pt x="7428" y="2365"/>
                      <a:pt x="6834" y="2582"/>
                    </a:cubicBezTo>
                    <a:cubicBezTo>
                      <a:pt x="3352" y="3851"/>
                      <a:pt x="2472" y="7230"/>
                      <a:pt x="3419" y="10359"/>
                    </a:cubicBezTo>
                    <a:cubicBezTo>
                      <a:pt x="3233" y="10296"/>
                      <a:pt x="3034" y="10266"/>
                      <a:pt x="2833" y="10266"/>
                    </a:cubicBezTo>
                    <a:cubicBezTo>
                      <a:pt x="2096" y="10266"/>
                      <a:pt x="1320" y="10671"/>
                      <a:pt x="953" y="11332"/>
                    </a:cubicBezTo>
                    <a:cubicBezTo>
                      <a:pt x="0" y="13046"/>
                      <a:pt x="1273" y="14830"/>
                      <a:pt x="2763" y="15658"/>
                    </a:cubicBezTo>
                    <a:cubicBezTo>
                      <a:pt x="2767" y="15662"/>
                      <a:pt x="2771" y="15660"/>
                      <a:pt x="2776" y="15663"/>
                    </a:cubicBezTo>
                    <a:cubicBezTo>
                      <a:pt x="2816" y="15698"/>
                      <a:pt x="2866" y="15720"/>
                      <a:pt x="2920" y="15724"/>
                    </a:cubicBezTo>
                    <a:cubicBezTo>
                      <a:pt x="12190" y="16507"/>
                      <a:pt x="21512" y="16838"/>
                      <a:pt x="30810" y="17086"/>
                    </a:cubicBezTo>
                    <a:cubicBezTo>
                      <a:pt x="30814" y="17086"/>
                      <a:pt x="30818" y="17086"/>
                      <a:pt x="30822" y="17086"/>
                    </a:cubicBezTo>
                    <a:cubicBezTo>
                      <a:pt x="31106" y="17086"/>
                      <a:pt x="31217" y="16826"/>
                      <a:pt x="31164" y="16608"/>
                    </a:cubicBezTo>
                    <a:cubicBezTo>
                      <a:pt x="31168" y="16602"/>
                      <a:pt x="31176" y="16599"/>
                      <a:pt x="31181" y="16593"/>
                    </a:cubicBezTo>
                    <a:cubicBezTo>
                      <a:pt x="32101" y="15401"/>
                      <a:pt x="32766" y="13811"/>
                      <a:pt x="31560" y="12563"/>
                    </a:cubicBezTo>
                    <a:cubicBezTo>
                      <a:pt x="30999" y="11982"/>
                      <a:pt x="30256" y="11725"/>
                      <a:pt x="29499" y="11725"/>
                    </a:cubicBezTo>
                    <a:cubicBezTo>
                      <a:pt x="29075" y="11725"/>
                      <a:pt x="28647" y="11805"/>
                      <a:pt x="28243" y="11954"/>
                    </a:cubicBezTo>
                    <a:cubicBezTo>
                      <a:pt x="30275" y="7939"/>
                      <a:pt x="29802" y="2266"/>
                      <a:pt x="25042" y="430"/>
                    </a:cubicBezTo>
                    <a:cubicBezTo>
                      <a:pt x="24279" y="136"/>
                      <a:pt x="23478" y="0"/>
                      <a:pt x="226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66" name="Google Shape;366;p23"/>
            <p:cNvGrpSpPr/>
            <p:nvPr/>
          </p:nvGrpSpPr>
          <p:grpSpPr>
            <a:xfrm>
              <a:off x="4114622" y="474596"/>
              <a:ext cx="141868" cy="100403"/>
              <a:chOff x="4114622" y="474596"/>
              <a:chExt cx="141868" cy="100403"/>
            </a:xfrm>
          </p:grpSpPr>
          <p:sp>
            <p:nvSpPr>
              <p:cNvPr id="367" name="Google Shape;367;p23"/>
              <p:cNvSpPr/>
              <p:nvPr/>
            </p:nvSpPr>
            <p:spPr>
              <a:xfrm>
                <a:off x="4114622" y="474596"/>
                <a:ext cx="70851" cy="90839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2745" extrusionOk="0">
                    <a:moveTo>
                      <a:pt x="117" y="0"/>
                    </a:moveTo>
                    <a:cubicBezTo>
                      <a:pt x="43" y="0"/>
                      <a:pt x="0" y="122"/>
                      <a:pt x="77" y="158"/>
                    </a:cubicBezTo>
                    <a:cubicBezTo>
                      <a:pt x="1111" y="639"/>
                      <a:pt x="1641" y="1527"/>
                      <a:pt x="1802" y="2624"/>
                    </a:cubicBezTo>
                    <a:cubicBezTo>
                      <a:pt x="1814" y="2707"/>
                      <a:pt x="1883" y="2745"/>
                      <a:pt x="1954" y="2745"/>
                    </a:cubicBezTo>
                    <a:cubicBezTo>
                      <a:pt x="2045" y="2745"/>
                      <a:pt x="2140" y="2685"/>
                      <a:pt x="2134" y="2579"/>
                    </a:cubicBezTo>
                    <a:cubicBezTo>
                      <a:pt x="2071" y="1420"/>
                      <a:pt x="1205" y="403"/>
                      <a:pt x="142" y="5"/>
                    </a:cubicBezTo>
                    <a:cubicBezTo>
                      <a:pt x="133" y="2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8" name="Google Shape;368;p23"/>
              <p:cNvSpPr/>
              <p:nvPr/>
            </p:nvSpPr>
            <p:spPr>
              <a:xfrm>
                <a:off x="4199339" y="480752"/>
                <a:ext cx="57151" cy="94247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848" extrusionOk="0">
                    <a:moveTo>
                      <a:pt x="207" y="1"/>
                    </a:moveTo>
                    <a:cubicBezTo>
                      <a:pt x="75" y="1"/>
                      <a:pt x="0" y="200"/>
                      <a:pt x="132" y="300"/>
                    </a:cubicBezTo>
                    <a:cubicBezTo>
                      <a:pt x="898" y="879"/>
                      <a:pt x="1182" y="1693"/>
                      <a:pt x="1121" y="2626"/>
                    </a:cubicBezTo>
                    <a:cubicBezTo>
                      <a:pt x="1113" y="2766"/>
                      <a:pt x="1240" y="2847"/>
                      <a:pt x="1361" y="2847"/>
                    </a:cubicBezTo>
                    <a:cubicBezTo>
                      <a:pt x="1456" y="2847"/>
                      <a:pt x="1546" y="2797"/>
                      <a:pt x="1564" y="2686"/>
                    </a:cubicBezTo>
                    <a:cubicBezTo>
                      <a:pt x="1726" y="1643"/>
                      <a:pt x="1184" y="572"/>
                      <a:pt x="291" y="27"/>
                    </a:cubicBezTo>
                    <a:cubicBezTo>
                      <a:pt x="261" y="9"/>
                      <a:pt x="233" y="1"/>
                      <a:pt x="2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69" name="Google Shape;369;p23"/>
          <p:cNvGrpSpPr/>
          <p:nvPr/>
        </p:nvGrpSpPr>
        <p:grpSpPr>
          <a:xfrm>
            <a:off x="6072077" y="382705"/>
            <a:ext cx="1094347" cy="1199935"/>
            <a:chOff x="4554058" y="287028"/>
            <a:chExt cx="820760" cy="899951"/>
          </a:xfrm>
        </p:grpSpPr>
        <p:grpSp>
          <p:nvGrpSpPr>
            <p:cNvPr id="370" name="Google Shape;370;p23"/>
            <p:cNvGrpSpPr/>
            <p:nvPr/>
          </p:nvGrpSpPr>
          <p:grpSpPr>
            <a:xfrm>
              <a:off x="4554058" y="287028"/>
              <a:ext cx="820760" cy="807258"/>
              <a:chOff x="4554058" y="287028"/>
              <a:chExt cx="820760" cy="807258"/>
            </a:xfrm>
          </p:grpSpPr>
          <p:sp>
            <p:nvSpPr>
              <p:cNvPr id="371" name="Google Shape;371;p23"/>
              <p:cNvSpPr/>
              <p:nvPr/>
            </p:nvSpPr>
            <p:spPr>
              <a:xfrm>
                <a:off x="4642315" y="348977"/>
                <a:ext cx="463924" cy="360179"/>
              </a:xfrm>
              <a:custGeom>
                <a:avLst/>
                <a:gdLst/>
                <a:ahLst/>
                <a:cxnLst/>
                <a:rect l="l" t="t" r="r" b="b"/>
                <a:pathLst>
                  <a:path w="14019" h="10884" extrusionOk="0">
                    <a:moveTo>
                      <a:pt x="6184" y="691"/>
                    </a:moveTo>
                    <a:cubicBezTo>
                      <a:pt x="10445" y="691"/>
                      <a:pt x="14018" y="6447"/>
                      <a:pt x="9536" y="9535"/>
                    </a:cubicBezTo>
                    <a:lnTo>
                      <a:pt x="9537" y="9535"/>
                    </a:lnTo>
                    <a:cubicBezTo>
                      <a:pt x="9519" y="9550"/>
                      <a:pt x="9502" y="9569"/>
                      <a:pt x="9487" y="9587"/>
                    </a:cubicBezTo>
                    <a:cubicBezTo>
                      <a:pt x="8640" y="9967"/>
                      <a:pt x="7748" y="10160"/>
                      <a:pt x="6864" y="10160"/>
                    </a:cubicBezTo>
                    <a:cubicBezTo>
                      <a:pt x="5431" y="10160"/>
                      <a:pt x="4015" y="9652"/>
                      <a:pt x="2835" y="8608"/>
                    </a:cubicBezTo>
                    <a:cubicBezTo>
                      <a:pt x="709" y="6729"/>
                      <a:pt x="1051" y="3240"/>
                      <a:pt x="3327" y="1634"/>
                    </a:cubicBezTo>
                    <a:cubicBezTo>
                      <a:pt x="4259" y="975"/>
                      <a:pt x="5239" y="691"/>
                      <a:pt x="6184" y="691"/>
                    </a:cubicBezTo>
                    <a:close/>
                    <a:moveTo>
                      <a:pt x="6279" y="0"/>
                    </a:moveTo>
                    <a:cubicBezTo>
                      <a:pt x="5009" y="0"/>
                      <a:pt x="3744" y="397"/>
                      <a:pt x="2708" y="1238"/>
                    </a:cubicBezTo>
                    <a:cubicBezTo>
                      <a:pt x="426" y="3093"/>
                      <a:pt x="0" y="6574"/>
                      <a:pt x="2040" y="8777"/>
                    </a:cubicBezTo>
                    <a:cubicBezTo>
                      <a:pt x="3204" y="10033"/>
                      <a:pt x="5123" y="10883"/>
                      <a:pt x="6939" y="10883"/>
                    </a:cubicBezTo>
                    <a:cubicBezTo>
                      <a:pt x="7881" y="10883"/>
                      <a:pt x="8795" y="10655"/>
                      <a:pt x="9562" y="10135"/>
                    </a:cubicBezTo>
                    <a:cubicBezTo>
                      <a:pt x="9619" y="10175"/>
                      <a:pt x="9685" y="10198"/>
                      <a:pt x="9756" y="10198"/>
                    </a:cubicBezTo>
                    <a:cubicBezTo>
                      <a:pt x="9821" y="10198"/>
                      <a:pt x="9890" y="10178"/>
                      <a:pt x="9957" y="10132"/>
                    </a:cubicBezTo>
                    <a:cubicBezTo>
                      <a:pt x="12601" y="8316"/>
                      <a:pt x="13052" y="4786"/>
                      <a:pt x="11072" y="2280"/>
                    </a:cubicBezTo>
                    <a:cubicBezTo>
                      <a:pt x="9908" y="808"/>
                      <a:pt x="8090" y="0"/>
                      <a:pt x="62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4554058" y="287028"/>
                <a:ext cx="820760" cy="807258"/>
              </a:xfrm>
              <a:custGeom>
                <a:avLst/>
                <a:gdLst/>
                <a:ahLst/>
                <a:cxnLst/>
                <a:rect l="l" t="t" r="r" b="b"/>
                <a:pathLst>
                  <a:path w="24802" h="24394" extrusionOk="0">
                    <a:moveTo>
                      <a:pt x="9264" y="721"/>
                    </a:moveTo>
                    <a:cubicBezTo>
                      <a:pt x="11400" y="721"/>
                      <a:pt x="13528" y="1569"/>
                      <a:pt x="14937" y="3265"/>
                    </a:cubicBezTo>
                    <a:cubicBezTo>
                      <a:pt x="16118" y="4685"/>
                      <a:pt x="16644" y="6645"/>
                      <a:pt x="16353" y="8466"/>
                    </a:cubicBezTo>
                    <a:cubicBezTo>
                      <a:pt x="15998" y="10689"/>
                      <a:pt x="14395" y="12153"/>
                      <a:pt x="12694" y="13462"/>
                    </a:cubicBezTo>
                    <a:cubicBezTo>
                      <a:pt x="12664" y="13488"/>
                      <a:pt x="12639" y="13518"/>
                      <a:pt x="12618" y="13550"/>
                    </a:cubicBezTo>
                    <a:cubicBezTo>
                      <a:pt x="11361" y="13984"/>
                      <a:pt x="10047" y="14249"/>
                      <a:pt x="8775" y="14249"/>
                    </a:cubicBezTo>
                    <a:cubicBezTo>
                      <a:pt x="6553" y="14249"/>
                      <a:pt x="4456" y="13443"/>
                      <a:pt x="3003" y="11326"/>
                    </a:cubicBezTo>
                    <a:cubicBezTo>
                      <a:pt x="832" y="8166"/>
                      <a:pt x="1814" y="4144"/>
                      <a:pt x="4920" y="2028"/>
                    </a:cubicBezTo>
                    <a:cubicBezTo>
                      <a:pt x="6198" y="1157"/>
                      <a:pt x="7733" y="721"/>
                      <a:pt x="9264" y="721"/>
                    </a:cubicBezTo>
                    <a:close/>
                    <a:moveTo>
                      <a:pt x="15451" y="11932"/>
                    </a:moveTo>
                    <a:cubicBezTo>
                      <a:pt x="16663" y="13613"/>
                      <a:pt x="18004" y="15196"/>
                      <a:pt x="19319" y="16797"/>
                    </a:cubicBezTo>
                    <a:cubicBezTo>
                      <a:pt x="20181" y="17844"/>
                      <a:pt x="23942" y="21362"/>
                      <a:pt x="22884" y="23133"/>
                    </a:cubicBezTo>
                    <a:cubicBezTo>
                      <a:pt x="22656" y="23319"/>
                      <a:pt x="22292" y="23393"/>
                      <a:pt x="21889" y="23393"/>
                    </a:cubicBezTo>
                    <a:cubicBezTo>
                      <a:pt x="21166" y="23393"/>
                      <a:pt x="20318" y="23152"/>
                      <a:pt x="19913" y="22879"/>
                    </a:cubicBezTo>
                    <a:cubicBezTo>
                      <a:pt x="19372" y="22514"/>
                      <a:pt x="18917" y="21877"/>
                      <a:pt x="18488" y="21393"/>
                    </a:cubicBezTo>
                    <a:cubicBezTo>
                      <a:pt x="17798" y="20616"/>
                      <a:pt x="17138" y="19814"/>
                      <a:pt x="16507" y="18987"/>
                    </a:cubicBezTo>
                    <a:cubicBezTo>
                      <a:pt x="15295" y="17400"/>
                      <a:pt x="14324" y="15634"/>
                      <a:pt x="13116" y="14052"/>
                    </a:cubicBezTo>
                    <a:cubicBezTo>
                      <a:pt x="13958" y="13404"/>
                      <a:pt x="14774" y="12718"/>
                      <a:pt x="15451" y="11932"/>
                    </a:cubicBezTo>
                    <a:close/>
                    <a:moveTo>
                      <a:pt x="9240" y="1"/>
                    </a:moveTo>
                    <a:cubicBezTo>
                      <a:pt x="7656" y="1"/>
                      <a:pt x="6066" y="429"/>
                      <a:pt x="4710" y="1294"/>
                    </a:cubicBezTo>
                    <a:cubicBezTo>
                      <a:pt x="1295" y="3475"/>
                      <a:pt x="1" y="7779"/>
                      <a:pt x="2125" y="11324"/>
                    </a:cubicBezTo>
                    <a:cubicBezTo>
                      <a:pt x="3552" y="13705"/>
                      <a:pt x="6259" y="15078"/>
                      <a:pt x="8964" y="15078"/>
                    </a:cubicBezTo>
                    <a:cubicBezTo>
                      <a:pt x="10259" y="15078"/>
                      <a:pt x="11554" y="14763"/>
                      <a:pt x="12708" y="14093"/>
                    </a:cubicBezTo>
                    <a:cubicBezTo>
                      <a:pt x="13477" y="16028"/>
                      <a:pt x="18426" y="24393"/>
                      <a:pt x="21721" y="24393"/>
                    </a:cubicBezTo>
                    <a:cubicBezTo>
                      <a:pt x="22063" y="24393"/>
                      <a:pt x="22387" y="24303"/>
                      <a:pt x="22687" y="24107"/>
                    </a:cubicBezTo>
                    <a:cubicBezTo>
                      <a:pt x="22719" y="24118"/>
                      <a:pt x="22753" y="24125"/>
                      <a:pt x="22788" y="24125"/>
                    </a:cubicBezTo>
                    <a:cubicBezTo>
                      <a:pt x="22850" y="24125"/>
                      <a:pt x="22916" y="24105"/>
                      <a:pt x="22982" y="24055"/>
                    </a:cubicBezTo>
                    <a:cubicBezTo>
                      <a:pt x="24802" y="22709"/>
                      <a:pt x="23491" y="20728"/>
                      <a:pt x="22396" y="19391"/>
                    </a:cubicBezTo>
                    <a:cubicBezTo>
                      <a:pt x="20231" y="16749"/>
                      <a:pt x="18113" y="14028"/>
                      <a:pt x="15767" y="11545"/>
                    </a:cubicBezTo>
                    <a:cubicBezTo>
                      <a:pt x="16367" y="10761"/>
                      <a:pt x="16824" y="9874"/>
                      <a:pt x="17026" y="8831"/>
                    </a:cubicBezTo>
                    <a:cubicBezTo>
                      <a:pt x="17398" y="6921"/>
                      <a:pt x="16943" y="4850"/>
                      <a:pt x="15825" y="3261"/>
                    </a:cubicBezTo>
                    <a:cubicBezTo>
                      <a:pt x="14304" y="1100"/>
                      <a:pt x="11779" y="1"/>
                      <a:pt x="92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73" name="Google Shape;373;p23"/>
            <p:cNvGrpSpPr/>
            <p:nvPr/>
          </p:nvGrpSpPr>
          <p:grpSpPr>
            <a:xfrm>
              <a:off x="5063947" y="1041305"/>
              <a:ext cx="89912" cy="145673"/>
              <a:chOff x="5063947" y="1041305"/>
              <a:chExt cx="89912" cy="145673"/>
            </a:xfrm>
          </p:grpSpPr>
          <p:sp>
            <p:nvSpPr>
              <p:cNvPr id="374" name="Google Shape;374;p23"/>
              <p:cNvSpPr/>
              <p:nvPr/>
            </p:nvSpPr>
            <p:spPr>
              <a:xfrm>
                <a:off x="5063947" y="1041305"/>
                <a:ext cx="81110" cy="80481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432" extrusionOk="0">
                    <a:moveTo>
                      <a:pt x="176" y="1"/>
                    </a:moveTo>
                    <a:cubicBezTo>
                      <a:pt x="87" y="1"/>
                      <a:pt x="1" y="70"/>
                      <a:pt x="36" y="182"/>
                    </a:cubicBezTo>
                    <a:cubicBezTo>
                      <a:pt x="344" y="1198"/>
                      <a:pt x="1120" y="2083"/>
                      <a:pt x="2142" y="2423"/>
                    </a:cubicBezTo>
                    <a:cubicBezTo>
                      <a:pt x="2159" y="2429"/>
                      <a:pt x="2176" y="2431"/>
                      <a:pt x="2192" y="2431"/>
                    </a:cubicBezTo>
                    <a:cubicBezTo>
                      <a:pt x="2354" y="2431"/>
                      <a:pt x="2451" y="2170"/>
                      <a:pt x="2281" y="2094"/>
                    </a:cubicBezTo>
                    <a:cubicBezTo>
                      <a:pt x="1373" y="1688"/>
                      <a:pt x="674" y="1052"/>
                      <a:pt x="322" y="102"/>
                    </a:cubicBezTo>
                    <a:cubicBezTo>
                      <a:pt x="296" y="32"/>
                      <a:pt x="235" y="1"/>
                      <a:pt x="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5" name="Google Shape;375;p23"/>
              <p:cNvSpPr/>
              <p:nvPr/>
            </p:nvSpPr>
            <p:spPr>
              <a:xfrm>
                <a:off x="5073643" y="1111958"/>
                <a:ext cx="80216" cy="75021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267" extrusionOk="0">
                    <a:moveTo>
                      <a:pt x="167" y="0"/>
                    </a:moveTo>
                    <a:cubicBezTo>
                      <a:pt x="84" y="0"/>
                      <a:pt x="1" y="54"/>
                      <a:pt x="11" y="152"/>
                    </a:cubicBezTo>
                    <a:cubicBezTo>
                      <a:pt x="133" y="1253"/>
                      <a:pt x="1029" y="2135"/>
                      <a:pt x="2127" y="2265"/>
                    </a:cubicBezTo>
                    <a:cubicBezTo>
                      <a:pt x="2136" y="2266"/>
                      <a:pt x="2144" y="2267"/>
                      <a:pt x="2152" y="2267"/>
                    </a:cubicBezTo>
                    <a:cubicBezTo>
                      <a:pt x="2376" y="2267"/>
                      <a:pt x="2424" y="1866"/>
                      <a:pt x="2186" y="1833"/>
                    </a:cubicBezTo>
                    <a:cubicBezTo>
                      <a:pt x="1242" y="1703"/>
                      <a:pt x="521" y="1047"/>
                      <a:pt x="317" y="110"/>
                    </a:cubicBezTo>
                    <a:cubicBezTo>
                      <a:pt x="301" y="35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76" name="Google Shape;376;p23"/>
          <p:cNvGrpSpPr/>
          <p:nvPr/>
        </p:nvGrpSpPr>
        <p:grpSpPr>
          <a:xfrm>
            <a:off x="9467457" y="-488644"/>
            <a:ext cx="851889" cy="1363411"/>
            <a:chOff x="7100592" y="-366483"/>
            <a:chExt cx="638917" cy="1022558"/>
          </a:xfrm>
        </p:grpSpPr>
        <p:sp>
          <p:nvSpPr>
            <p:cNvPr id="377" name="Google Shape;377;p23"/>
            <p:cNvSpPr/>
            <p:nvPr/>
          </p:nvSpPr>
          <p:spPr>
            <a:xfrm>
              <a:off x="7100592" y="-366483"/>
              <a:ext cx="638917" cy="1022558"/>
            </a:xfrm>
            <a:custGeom>
              <a:avLst/>
              <a:gdLst/>
              <a:ahLst/>
              <a:cxnLst/>
              <a:rect l="l" t="t" r="r" b="b"/>
              <a:pathLst>
                <a:path w="19307" h="30900" extrusionOk="0">
                  <a:moveTo>
                    <a:pt x="17084" y="802"/>
                  </a:moveTo>
                  <a:cubicBezTo>
                    <a:pt x="17169" y="5620"/>
                    <a:pt x="17483" y="10439"/>
                    <a:pt x="17739" y="15251"/>
                  </a:cubicBezTo>
                  <a:cubicBezTo>
                    <a:pt x="17999" y="20175"/>
                    <a:pt x="18113" y="25147"/>
                    <a:pt x="18594" y="30054"/>
                  </a:cubicBezTo>
                  <a:cubicBezTo>
                    <a:pt x="17813" y="29155"/>
                    <a:pt x="17025" y="28262"/>
                    <a:pt x="16232" y="27375"/>
                  </a:cubicBezTo>
                  <a:cubicBezTo>
                    <a:pt x="16275" y="27328"/>
                    <a:pt x="16319" y="27283"/>
                    <a:pt x="16365" y="27242"/>
                  </a:cubicBezTo>
                  <a:cubicBezTo>
                    <a:pt x="16508" y="27119"/>
                    <a:pt x="16669" y="27043"/>
                    <a:pt x="16828" y="26949"/>
                  </a:cubicBezTo>
                  <a:cubicBezTo>
                    <a:pt x="17066" y="26811"/>
                    <a:pt x="16918" y="26503"/>
                    <a:pt x="16693" y="26503"/>
                  </a:cubicBezTo>
                  <a:cubicBezTo>
                    <a:pt x="16657" y="26503"/>
                    <a:pt x="16620" y="26511"/>
                    <a:pt x="16581" y="26528"/>
                  </a:cubicBezTo>
                  <a:cubicBezTo>
                    <a:pt x="16344" y="26637"/>
                    <a:pt x="16120" y="26831"/>
                    <a:pt x="15946" y="27055"/>
                  </a:cubicBezTo>
                  <a:cubicBezTo>
                    <a:pt x="15658" y="26732"/>
                    <a:pt x="15370" y="26409"/>
                    <a:pt x="15082" y="26087"/>
                  </a:cubicBezTo>
                  <a:cubicBezTo>
                    <a:pt x="15347" y="25866"/>
                    <a:pt x="15609" y="25640"/>
                    <a:pt x="15854" y="25402"/>
                  </a:cubicBezTo>
                  <a:cubicBezTo>
                    <a:pt x="15992" y="25267"/>
                    <a:pt x="15863" y="25086"/>
                    <a:pt x="15713" y="25086"/>
                  </a:cubicBezTo>
                  <a:cubicBezTo>
                    <a:pt x="15671" y="25086"/>
                    <a:pt x="15627" y="25101"/>
                    <a:pt x="15587" y="25134"/>
                  </a:cubicBezTo>
                  <a:cubicBezTo>
                    <a:pt x="15331" y="25350"/>
                    <a:pt x="15085" y="25583"/>
                    <a:pt x="14843" y="25819"/>
                  </a:cubicBezTo>
                  <a:cubicBezTo>
                    <a:pt x="14511" y="25450"/>
                    <a:pt x="14181" y="25078"/>
                    <a:pt x="13847" y="24709"/>
                  </a:cubicBezTo>
                  <a:cubicBezTo>
                    <a:pt x="14031" y="24499"/>
                    <a:pt x="14216" y="24287"/>
                    <a:pt x="14386" y="24067"/>
                  </a:cubicBezTo>
                  <a:cubicBezTo>
                    <a:pt x="14502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5" y="24174"/>
                    <a:pt x="13141" y="23921"/>
                    <a:pt x="12918" y="23673"/>
                  </a:cubicBezTo>
                  <a:cubicBezTo>
                    <a:pt x="13180" y="23482"/>
                    <a:pt x="13409" y="23234"/>
                    <a:pt x="13530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6" y="22742"/>
                    <a:pt x="13187" y="22799"/>
                  </a:cubicBezTo>
                  <a:cubicBezTo>
                    <a:pt x="13082" y="22956"/>
                    <a:pt x="12996" y="23117"/>
                    <a:pt x="12864" y="23257"/>
                  </a:cubicBezTo>
                  <a:cubicBezTo>
                    <a:pt x="12809" y="23313"/>
                    <a:pt x="12749" y="23367"/>
                    <a:pt x="12686" y="23417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3" y="21943"/>
                    <a:pt x="12097" y="21773"/>
                  </a:cubicBezTo>
                  <a:cubicBezTo>
                    <a:pt x="12208" y="21641"/>
                    <a:pt x="12096" y="21465"/>
                    <a:pt x="11966" y="21465"/>
                  </a:cubicBezTo>
                  <a:cubicBezTo>
                    <a:pt x="11925" y="21465"/>
                    <a:pt x="11883" y="21481"/>
                    <a:pt x="11846" y="21521"/>
                  </a:cubicBezTo>
                  <a:cubicBezTo>
                    <a:pt x="11695" y="21679"/>
                    <a:pt x="11550" y="21837"/>
                    <a:pt x="11400" y="21992"/>
                  </a:cubicBezTo>
                  <a:cubicBezTo>
                    <a:pt x="11031" y="21584"/>
                    <a:pt x="10662" y="21178"/>
                    <a:pt x="10294" y="20772"/>
                  </a:cubicBezTo>
                  <a:cubicBezTo>
                    <a:pt x="10319" y="20751"/>
                    <a:pt x="10348" y="20734"/>
                    <a:pt x="10374" y="20711"/>
                  </a:cubicBezTo>
                  <a:cubicBezTo>
                    <a:pt x="10539" y="20566"/>
                    <a:pt x="10731" y="20402"/>
                    <a:pt x="10844" y="20209"/>
                  </a:cubicBezTo>
                  <a:cubicBezTo>
                    <a:pt x="10925" y="20069"/>
                    <a:pt x="10808" y="19938"/>
                    <a:pt x="10680" y="19938"/>
                  </a:cubicBezTo>
                  <a:cubicBezTo>
                    <a:pt x="10637" y="19938"/>
                    <a:pt x="10593" y="19952"/>
                    <a:pt x="10554" y="19987"/>
                  </a:cubicBezTo>
                  <a:cubicBezTo>
                    <a:pt x="10404" y="20118"/>
                    <a:pt x="10285" y="20293"/>
                    <a:pt x="10141" y="20434"/>
                  </a:cubicBezTo>
                  <a:cubicBezTo>
                    <a:pt x="10113" y="20461"/>
                    <a:pt x="10081" y="20483"/>
                    <a:pt x="10054" y="20509"/>
                  </a:cubicBezTo>
                  <a:lnTo>
                    <a:pt x="9805" y="20232"/>
                  </a:lnTo>
                  <a:cubicBezTo>
                    <a:pt x="9519" y="19918"/>
                    <a:pt x="9236" y="19601"/>
                    <a:pt x="8951" y="19287"/>
                  </a:cubicBezTo>
                  <a:cubicBezTo>
                    <a:pt x="9245" y="19010"/>
                    <a:pt x="9544" y="18726"/>
                    <a:pt x="9772" y="18409"/>
                  </a:cubicBezTo>
                  <a:cubicBezTo>
                    <a:pt x="9876" y="18265"/>
                    <a:pt x="9738" y="18131"/>
                    <a:pt x="9597" y="18131"/>
                  </a:cubicBezTo>
                  <a:cubicBezTo>
                    <a:pt x="9552" y="18131"/>
                    <a:pt x="9506" y="18145"/>
                    <a:pt x="9469" y="18176"/>
                  </a:cubicBezTo>
                  <a:cubicBezTo>
                    <a:pt x="9253" y="18352"/>
                    <a:pt x="9076" y="18591"/>
                    <a:pt x="8891" y="18800"/>
                  </a:cubicBezTo>
                  <a:lnTo>
                    <a:pt x="8703" y="19013"/>
                  </a:lnTo>
                  <a:cubicBezTo>
                    <a:pt x="8357" y="18628"/>
                    <a:pt x="8009" y="18247"/>
                    <a:pt x="7663" y="17861"/>
                  </a:cubicBezTo>
                  <a:cubicBezTo>
                    <a:pt x="7854" y="17672"/>
                    <a:pt x="8043" y="17479"/>
                    <a:pt x="8207" y="17273"/>
                  </a:cubicBezTo>
                  <a:cubicBezTo>
                    <a:pt x="8320" y="17129"/>
                    <a:pt x="8211" y="16947"/>
                    <a:pt x="8071" y="16947"/>
                  </a:cubicBezTo>
                  <a:cubicBezTo>
                    <a:pt x="8028" y="16947"/>
                    <a:pt x="7982" y="16964"/>
                    <a:pt x="7938" y="17005"/>
                  </a:cubicBezTo>
                  <a:cubicBezTo>
                    <a:pt x="7750" y="17181"/>
                    <a:pt x="7577" y="17378"/>
                    <a:pt x="7410" y="17581"/>
                  </a:cubicBezTo>
                  <a:cubicBezTo>
                    <a:pt x="7108" y="17245"/>
                    <a:pt x="6807" y="16911"/>
                    <a:pt x="6506" y="16577"/>
                  </a:cubicBezTo>
                  <a:cubicBezTo>
                    <a:pt x="6707" y="16403"/>
                    <a:pt x="6912" y="16227"/>
                    <a:pt x="7082" y="16029"/>
                  </a:cubicBezTo>
                  <a:cubicBezTo>
                    <a:pt x="7212" y="15877"/>
                    <a:pt x="7092" y="15700"/>
                    <a:pt x="6941" y="15700"/>
                  </a:cubicBezTo>
                  <a:cubicBezTo>
                    <a:pt x="6896" y="15700"/>
                    <a:pt x="6849" y="15715"/>
                    <a:pt x="6805" y="15750"/>
                  </a:cubicBezTo>
                  <a:cubicBezTo>
                    <a:pt x="6606" y="15910"/>
                    <a:pt x="6427" y="16103"/>
                    <a:pt x="6249" y="16294"/>
                  </a:cubicBezTo>
                  <a:cubicBezTo>
                    <a:pt x="5981" y="15998"/>
                    <a:pt x="5716" y="15701"/>
                    <a:pt x="5445" y="15406"/>
                  </a:cubicBezTo>
                  <a:cubicBezTo>
                    <a:pt x="5595" y="15298"/>
                    <a:pt x="5736" y="15182"/>
                    <a:pt x="5871" y="15057"/>
                  </a:cubicBezTo>
                  <a:cubicBezTo>
                    <a:pt x="5982" y="14952"/>
                    <a:pt x="5880" y="14769"/>
                    <a:pt x="5753" y="14769"/>
                  </a:cubicBezTo>
                  <a:cubicBezTo>
                    <a:pt x="5726" y="14769"/>
                    <a:pt x="5698" y="14777"/>
                    <a:pt x="5670" y="14796"/>
                  </a:cubicBezTo>
                  <a:cubicBezTo>
                    <a:pt x="5512" y="14908"/>
                    <a:pt x="5361" y="15030"/>
                    <a:pt x="5218" y="15161"/>
                  </a:cubicBezTo>
                  <a:cubicBezTo>
                    <a:pt x="4897" y="14810"/>
                    <a:pt x="4577" y="14459"/>
                    <a:pt x="4252" y="14113"/>
                  </a:cubicBezTo>
                  <a:cubicBezTo>
                    <a:pt x="4446" y="13969"/>
                    <a:pt x="4652" y="13842"/>
                    <a:pt x="4866" y="13732"/>
                  </a:cubicBezTo>
                  <a:cubicBezTo>
                    <a:pt x="5009" y="13655"/>
                    <a:pt x="4935" y="13423"/>
                    <a:pt x="4793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3" y="13534"/>
                    <a:pt x="4246" y="13696"/>
                    <a:pt x="4044" y="13891"/>
                  </a:cubicBezTo>
                  <a:cubicBezTo>
                    <a:pt x="3737" y="13565"/>
                    <a:pt x="3433" y="13235"/>
                    <a:pt x="3122" y="12914"/>
                  </a:cubicBezTo>
                  <a:cubicBezTo>
                    <a:pt x="3305" y="12756"/>
                    <a:pt x="3472" y="12578"/>
                    <a:pt x="3619" y="12388"/>
                  </a:cubicBezTo>
                  <a:cubicBezTo>
                    <a:pt x="3708" y="12274"/>
                    <a:pt x="3583" y="12133"/>
                    <a:pt x="3463" y="12133"/>
                  </a:cubicBezTo>
                  <a:cubicBezTo>
                    <a:pt x="3424" y="12133"/>
                    <a:pt x="3385" y="12148"/>
                    <a:pt x="3354" y="12183"/>
                  </a:cubicBezTo>
                  <a:cubicBezTo>
                    <a:pt x="3204" y="12355"/>
                    <a:pt x="3048" y="12516"/>
                    <a:pt x="2887" y="12669"/>
                  </a:cubicBezTo>
                  <a:cubicBezTo>
                    <a:pt x="2552" y="12324"/>
                    <a:pt x="2213" y="11983"/>
                    <a:pt x="1873" y="11643"/>
                  </a:cubicBezTo>
                  <a:cubicBezTo>
                    <a:pt x="2151" y="11419"/>
                    <a:pt x="2458" y="11266"/>
                    <a:pt x="2802" y="11142"/>
                  </a:cubicBezTo>
                  <a:cubicBezTo>
                    <a:pt x="3005" y="11067"/>
                    <a:pt x="2950" y="10776"/>
                    <a:pt x="2758" y="10776"/>
                  </a:cubicBezTo>
                  <a:cubicBezTo>
                    <a:pt x="2741" y="10776"/>
                    <a:pt x="2723" y="10778"/>
                    <a:pt x="2704" y="10783"/>
                  </a:cubicBezTo>
                  <a:cubicBezTo>
                    <a:pt x="2301" y="10889"/>
                    <a:pt x="1938" y="11123"/>
                    <a:pt x="1638" y="11413"/>
                  </a:cubicBezTo>
                  <a:cubicBezTo>
                    <a:pt x="1347" y="11128"/>
                    <a:pt x="1057" y="10842"/>
                    <a:pt x="761" y="10563"/>
                  </a:cubicBezTo>
                  <a:cubicBezTo>
                    <a:pt x="3561" y="9148"/>
                    <a:pt x="6214" y="7392"/>
                    <a:pt x="8896" y="5772"/>
                  </a:cubicBezTo>
                  <a:cubicBezTo>
                    <a:pt x="11625" y="4124"/>
                    <a:pt x="14413" y="2543"/>
                    <a:pt x="17084" y="802"/>
                  </a:cubicBezTo>
                  <a:close/>
                  <a:moveTo>
                    <a:pt x="17347" y="1"/>
                  </a:moveTo>
                  <a:cubicBezTo>
                    <a:pt x="17282" y="1"/>
                    <a:pt x="17217" y="21"/>
                    <a:pt x="17166" y="61"/>
                  </a:cubicBezTo>
                  <a:cubicBezTo>
                    <a:pt x="17132" y="48"/>
                    <a:pt x="17095" y="41"/>
                    <a:pt x="17056" y="41"/>
                  </a:cubicBezTo>
                  <a:cubicBezTo>
                    <a:pt x="17001" y="41"/>
                    <a:pt x="16941" y="56"/>
                    <a:pt x="16880" y="90"/>
                  </a:cubicBezTo>
                  <a:cubicBezTo>
                    <a:pt x="14037" y="1664"/>
                    <a:pt x="11290" y="3433"/>
                    <a:pt x="8508" y="5113"/>
                  </a:cubicBezTo>
                  <a:cubicBezTo>
                    <a:pt x="5733" y="6787"/>
                    <a:pt x="2841" y="8367"/>
                    <a:pt x="215" y="10267"/>
                  </a:cubicBezTo>
                  <a:cubicBezTo>
                    <a:pt x="0" y="10423"/>
                    <a:pt x="109" y="10710"/>
                    <a:pt x="317" y="10734"/>
                  </a:cubicBezTo>
                  <a:cubicBezTo>
                    <a:pt x="993" y="11571"/>
                    <a:pt x="1691" y="12392"/>
                    <a:pt x="2402" y="13202"/>
                  </a:cubicBezTo>
                  <a:cubicBezTo>
                    <a:pt x="2414" y="13237"/>
                    <a:pt x="2440" y="13266"/>
                    <a:pt x="2474" y="13284"/>
                  </a:cubicBezTo>
                  <a:cubicBezTo>
                    <a:pt x="3206" y="14119"/>
                    <a:pt x="3955" y="14940"/>
                    <a:pt x="4708" y="15760"/>
                  </a:cubicBezTo>
                  <a:cubicBezTo>
                    <a:pt x="4721" y="15782"/>
                    <a:pt x="4739" y="15802"/>
                    <a:pt x="4760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5" y="21910"/>
                    <a:pt x="10870" y="22495"/>
                  </a:cubicBezTo>
                  <a:cubicBezTo>
                    <a:pt x="10791" y="22581"/>
                    <a:pt x="10877" y="22726"/>
                    <a:pt x="10978" y="22726"/>
                  </a:cubicBezTo>
                  <a:cubicBezTo>
                    <a:pt x="11001" y="22726"/>
                    <a:pt x="11024" y="22719"/>
                    <a:pt x="11046" y="22702"/>
                  </a:cubicBezTo>
                  <a:lnTo>
                    <a:pt x="11051" y="22699"/>
                  </a:lnTo>
                  <a:cubicBezTo>
                    <a:pt x="13464" y="25395"/>
                    <a:pt x="15866" y="28101"/>
                    <a:pt x="18292" y="30786"/>
                  </a:cubicBezTo>
                  <a:cubicBezTo>
                    <a:pt x="18365" y="30866"/>
                    <a:pt x="18447" y="30900"/>
                    <a:pt x="18526" y="30900"/>
                  </a:cubicBezTo>
                  <a:cubicBezTo>
                    <a:pt x="18707" y="30900"/>
                    <a:pt x="18873" y="30727"/>
                    <a:pt x="18882" y="30533"/>
                  </a:cubicBezTo>
                  <a:cubicBezTo>
                    <a:pt x="18915" y="30542"/>
                    <a:pt x="18950" y="30547"/>
                    <a:pt x="18984" y="30547"/>
                  </a:cubicBezTo>
                  <a:cubicBezTo>
                    <a:pt x="19150" y="30547"/>
                    <a:pt x="19307" y="30440"/>
                    <a:pt x="19303" y="30215"/>
                  </a:cubicBezTo>
                  <a:cubicBezTo>
                    <a:pt x="19216" y="25229"/>
                    <a:pt x="18764" y="20229"/>
                    <a:pt x="18497" y="15249"/>
                  </a:cubicBezTo>
                  <a:cubicBezTo>
                    <a:pt x="18231" y="10261"/>
                    <a:pt x="18059" y="5260"/>
                    <a:pt x="17655" y="281"/>
                  </a:cubicBezTo>
                  <a:cubicBezTo>
                    <a:pt x="17639" y="95"/>
                    <a:pt x="17491" y="1"/>
                    <a:pt x="17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7316454" y="-154591"/>
              <a:ext cx="302929" cy="469417"/>
            </a:xfrm>
            <a:custGeom>
              <a:avLst/>
              <a:gdLst/>
              <a:ahLst/>
              <a:cxnLst/>
              <a:rect l="l" t="t" r="r" b="b"/>
              <a:pathLst>
                <a:path w="9154" h="14185" extrusionOk="0">
                  <a:moveTo>
                    <a:pt x="6932" y="755"/>
                  </a:moveTo>
                  <a:lnTo>
                    <a:pt x="6932" y="755"/>
                  </a:lnTo>
                  <a:cubicBezTo>
                    <a:pt x="6641" y="4878"/>
                    <a:pt x="8093" y="8902"/>
                    <a:pt x="7885" y="13043"/>
                  </a:cubicBezTo>
                  <a:cubicBezTo>
                    <a:pt x="6012" y="9891"/>
                    <a:pt x="3474" y="6776"/>
                    <a:pt x="588" y="4547"/>
                  </a:cubicBezTo>
                  <a:lnTo>
                    <a:pt x="588" y="4546"/>
                  </a:lnTo>
                  <a:cubicBezTo>
                    <a:pt x="608" y="4554"/>
                    <a:pt x="629" y="4559"/>
                    <a:pt x="650" y="4559"/>
                  </a:cubicBezTo>
                  <a:cubicBezTo>
                    <a:pt x="663" y="4559"/>
                    <a:pt x="676" y="4557"/>
                    <a:pt x="688" y="4553"/>
                  </a:cubicBezTo>
                  <a:cubicBezTo>
                    <a:pt x="1815" y="4272"/>
                    <a:pt x="2818" y="3408"/>
                    <a:pt x="3789" y="2786"/>
                  </a:cubicBezTo>
                  <a:cubicBezTo>
                    <a:pt x="4839" y="2112"/>
                    <a:pt x="5902" y="1455"/>
                    <a:pt x="6932" y="755"/>
                  </a:cubicBezTo>
                  <a:close/>
                  <a:moveTo>
                    <a:pt x="7017" y="1"/>
                  </a:moveTo>
                  <a:cubicBezTo>
                    <a:pt x="6968" y="1"/>
                    <a:pt x="6915" y="14"/>
                    <a:pt x="6860" y="48"/>
                  </a:cubicBezTo>
                  <a:cubicBezTo>
                    <a:pt x="5705" y="737"/>
                    <a:pt x="4586" y="1486"/>
                    <a:pt x="3454" y="2213"/>
                  </a:cubicBezTo>
                  <a:cubicBezTo>
                    <a:pt x="2481" y="2838"/>
                    <a:pt x="1270" y="3394"/>
                    <a:pt x="542" y="4302"/>
                  </a:cubicBezTo>
                  <a:cubicBezTo>
                    <a:pt x="488" y="4369"/>
                    <a:pt x="496" y="4459"/>
                    <a:pt x="544" y="4512"/>
                  </a:cubicBezTo>
                  <a:lnTo>
                    <a:pt x="544" y="4512"/>
                  </a:lnTo>
                  <a:cubicBezTo>
                    <a:pt x="481" y="4463"/>
                    <a:pt x="417" y="4413"/>
                    <a:pt x="354" y="4365"/>
                  </a:cubicBezTo>
                  <a:cubicBezTo>
                    <a:pt x="319" y="4339"/>
                    <a:pt x="284" y="4328"/>
                    <a:pt x="252" y="4328"/>
                  </a:cubicBezTo>
                  <a:cubicBezTo>
                    <a:pt x="107" y="4328"/>
                    <a:pt x="0" y="4544"/>
                    <a:pt x="115" y="4673"/>
                  </a:cubicBezTo>
                  <a:cubicBezTo>
                    <a:pt x="2838" y="7712"/>
                    <a:pt x="5398" y="10637"/>
                    <a:pt x="7686" y="14031"/>
                  </a:cubicBezTo>
                  <a:cubicBezTo>
                    <a:pt x="7759" y="14139"/>
                    <a:pt x="7860" y="14184"/>
                    <a:pt x="7960" y="14184"/>
                  </a:cubicBezTo>
                  <a:cubicBezTo>
                    <a:pt x="8076" y="14184"/>
                    <a:pt x="8191" y="14123"/>
                    <a:pt x="8254" y="14028"/>
                  </a:cubicBezTo>
                  <a:cubicBezTo>
                    <a:pt x="8363" y="14006"/>
                    <a:pt x="8456" y="13936"/>
                    <a:pt x="8475" y="13806"/>
                  </a:cubicBezTo>
                  <a:cubicBezTo>
                    <a:pt x="9153" y="9289"/>
                    <a:pt x="7516" y="4753"/>
                    <a:pt x="7398" y="239"/>
                  </a:cubicBezTo>
                  <a:cubicBezTo>
                    <a:pt x="7394" y="100"/>
                    <a:pt x="7298" y="36"/>
                    <a:pt x="7197" y="36"/>
                  </a:cubicBezTo>
                  <a:cubicBezTo>
                    <a:pt x="7184" y="36"/>
                    <a:pt x="7170" y="37"/>
                    <a:pt x="7156" y="40"/>
                  </a:cubicBezTo>
                  <a:cubicBezTo>
                    <a:pt x="7114" y="16"/>
                    <a:pt x="7068" y="1"/>
                    <a:pt x="7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7166347" y="-209426"/>
              <a:ext cx="119332" cy="80183"/>
            </a:xfrm>
            <a:custGeom>
              <a:avLst/>
              <a:gdLst/>
              <a:ahLst/>
              <a:cxnLst/>
              <a:rect l="l" t="t" r="r" b="b"/>
              <a:pathLst>
                <a:path w="3606" h="2423" extrusionOk="0">
                  <a:moveTo>
                    <a:pt x="3350" y="0"/>
                  </a:moveTo>
                  <a:cubicBezTo>
                    <a:pt x="3319" y="0"/>
                    <a:pt x="3287" y="10"/>
                    <a:pt x="3253" y="30"/>
                  </a:cubicBezTo>
                  <a:cubicBezTo>
                    <a:pt x="2184" y="704"/>
                    <a:pt x="1142" y="1446"/>
                    <a:pt x="112" y="2178"/>
                  </a:cubicBezTo>
                  <a:cubicBezTo>
                    <a:pt x="0" y="2257"/>
                    <a:pt x="65" y="2422"/>
                    <a:pt x="174" y="2422"/>
                  </a:cubicBezTo>
                  <a:cubicBezTo>
                    <a:pt x="195" y="2422"/>
                    <a:pt x="218" y="2416"/>
                    <a:pt x="242" y="2401"/>
                  </a:cubicBezTo>
                  <a:cubicBezTo>
                    <a:pt x="1318" y="1740"/>
                    <a:pt x="2404" y="1074"/>
                    <a:pt x="3441" y="354"/>
                  </a:cubicBezTo>
                  <a:cubicBezTo>
                    <a:pt x="3605" y="241"/>
                    <a:pt x="3508" y="0"/>
                    <a:pt x="33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7173991" y="-234708"/>
              <a:ext cx="72870" cy="53643"/>
            </a:xfrm>
            <a:custGeom>
              <a:avLst/>
              <a:gdLst/>
              <a:ahLst/>
              <a:cxnLst/>
              <a:rect l="l" t="t" r="r" b="b"/>
              <a:pathLst>
                <a:path w="2202" h="1621" extrusionOk="0">
                  <a:moveTo>
                    <a:pt x="1912" y="0"/>
                  </a:moveTo>
                  <a:cubicBezTo>
                    <a:pt x="1876" y="0"/>
                    <a:pt x="1839" y="13"/>
                    <a:pt x="1801" y="41"/>
                  </a:cubicBezTo>
                  <a:cubicBezTo>
                    <a:pt x="1241" y="468"/>
                    <a:pt x="682" y="899"/>
                    <a:pt x="124" y="1332"/>
                  </a:cubicBezTo>
                  <a:cubicBezTo>
                    <a:pt x="1" y="1428"/>
                    <a:pt x="115" y="1620"/>
                    <a:pt x="246" y="1620"/>
                  </a:cubicBezTo>
                  <a:cubicBezTo>
                    <a:pt x="273" y="1620"/>
                    <a:pt x="300" y="1612"/>
                    <a:pt x="326" y="1594"/>
                  </a:cubicBezTo>
                  <a:cubicBezTo>
                    <a:pt x="891" y="1200"/>
                    <a:pt x="1455" y="805"/>
                    <a:pt x="2017" y="409"/>
                  </a:cubicBezTo>
                  <a:cubicBezTo>
                    <a:pt x="2202" y="278"/>
                    <a:pt x="2081" y="0"/>
                    <a:pt x="19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81" name="Google Shape;381;p23"/>
          <p:cNvGrpSpPr/>
          <p:nvPr/>
        </p:nvGrpSpPr>
        <p:grpSpPr>
          <a:xfrm>
            <a:off x="7880957" y="-175146"/>
            <a:ext cx="141107" cy="113353"/>
            <a:chOff x="5910718" y="-131360"/>
            <a:chExt cx="105830" cy="85015"/>
          </a:xfrm>
        </p:grpSpPr>
        <p:sp>
          <p:nvSpPr>
            <p:cNvPr id="382" name="Google Shape;382;p23"/>
            <p:cNvSpPr/>
            <p:nvPr/>
          </p:nvSpPr>
          <p:spPr>
            <a:xfrm>
              <a:off x="5910718" y="-129342"/>
              <a:ext cx="37097" cy="58342"/>
            </a:xfrm>
            <a:custGeom>
              <a:avLst/>
              <a:gdLst/>
              <a:ahLst/>
              <a:cxnLst/>
              <a:rect l="l" t="t" r="r" b="b"/>
              <a:pathLst>
                <a:path w="1121" h="1763" extrusionOk="0">
                  <a:moveTo>
                    <a:pt x="181" y="1"/>
                  </a:moveTo>
                  <a:cubicBezTo>
                    <a:pt x="92" y="1"/>
                    <a:pt x="1" y="100"/>
                    <a:pt x="51" y="208"/>
                  </a:cubicBezTo>
                  <a:lnTo>
                    <a:pt x="737" y="1672"/>
                  </a:lnTo>
                  <a:cubicBezTo>
                    <a:pt x="767" y="1736"/>
                    <a:pt x="819" y="1763"/>
                    <a:pt x="873" y="1763"/>
                  </a:cubicBezTo>
                  <a:cubicBezTo>
                    <a:pt x="992" y="1763"/>
                    <a:pt x="1120" y="1633"/>
                    <a:pt x="1045" y="1492"/>
                  </a:cubicBezTo>
                  <a:lnTo>
                    <a:pt x="287" y="70"/>
                  </a:lnTo>
                  <a:cubicBezTo>
                    <a:pt x="261" y="21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5974255" y="-131360"/>
              <a:ext cx="42292" cy="85015"/>
            </a:xfrm>
            <a:custGeom>
              <a:avLst/>
              <a:gdLst/>
              <a:ahLst/>
              <a:cxnLst/>
              <a:rect l="l" t="t" r="r" b="b"/>
              <a:pathLst>
                <a:path w="1278" h="2569" extrusionOk="0">
                  <a:moveTo>
                    <a:pt x="215" y="1"/>
                  </a:moveTo>
                  <a:cubicBezTo>
                    <a:pt x="98" y="1"/>
                    <a:pt x="0" y="146"/>
                    <a:pt x="102" y="258"/>
                  </a:cubicBezTo>
                  <a:cubicBezTo>
                    <a:pt x="634" y="837"/>
                    <a:pt x="812" y="1546"/>
                    <a:pt x="658" y="2312"/>
                  </a:cubicBezTo>
                  <a:cubicBezTo>
                    <a:pt x="627" y="2466"/>
                    <a:pt x="753" y="2568"/>
                    <a:pt x="873" y="2568"/>
                  </a:cubicBezTo>
                  <a:cubicBezTo>
                    <a:pt x="952" y="2568"/>
                    <a:pt x="1028" y="2524"/>
                    <a:pt x="1055" y="2421"/>
                  </a:cubicBezTo>
                  <a:cubicBezTo>
                    <a:pt x="1277" y="1565"/>
                    <a:pt x="978" y="627"/>
                    <a:pt x="318" y="42"/>
                  </a:cubicBezTo>
                  <a:cubicBezTo>
                    <a:pt x="285" y="13"/>
                    <a:pt x="249" y="1"/>
                    <a:pt x="2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84" name="Google Shape;384;p23"/>
          <p:cNvGrpSpPr/>
          <p:nvPr/>
        </p:nvGrpSpPr>
        <p:grpSpPr>
          <a:xfrm>
            <a:off x="5192921" y="-408207"/>
            <a:ext cx="576295" cy="771893"/>
            <a:chOff x="3894690" y="-306155"/>
            <a:chExt cx="432221" cy="578920"/>
          </a:xfrm>
        </p:grpSpPr>
        <p:sp>
          <p:nvSpPr>
            <p:cNvPr id="385" name="Google Shape;385;p23"/>
            <p:cNvSpPr/>
            <p:nvPr/>
          </p:nvSpPr>
          <p:spPr>
            <a:xfrm>
              <a:off x="3975568" y="-294506"/>
              <a:ext cx="351343" cy="567272"/>
            </a:xfrm>
            <a:custGeom>
              <a:avLst/>
              <a:gdLst/>
              <a:ahLst/>
              <a:cxnLst/>
              <a:rect l="l" t="t" r="r" b="b"/>
              <a:pathLst>
                <a:path w="10617" h="17142" extrusionOk="0">
                  <a:moveTo>
                    <a:pt x="5069" y="801"/>
                  </a:moveTo>
                  <a:cubicBezTo>
                    <a:pt x="5234" y="801"/>
                    <a:pt x="5366" y="893"/>
                    <a:pt x="5604" y="1176"/>
                  </a:cubicBezTo>
                  <a:cubicBezTo>
                    <a:pt x="6229" y="1915"/>
                    <a:pt x="6375" y="3445"/>
                    <a:pt x="6629" y="4358"/>
                  </a:cubicBezTo>
                  <a:cubicBezTo>
                    <a:pt x="7672" y="8120"/>
                    <a:pt x="8686" y="11891"/>
                    <a:pt x="9769" y="15641"/>
                  </a:cubicBezTo>
                  <a:cubicBezTo>
                    <a:pt x="9190" y="15832"/>
                    <a:pt x="8427" y="16198"/>
                    <a:pt x="7801" y="16198"/>
                  </a:cubicBezTo>
                  <a:cubicBezTo>
                    <a:pt x="7598" y="16198"/>
                    <a:pt x="7409" y="16160"/>
                    <a:pt x="7246" y="16064"/>
                  </a:cubicBezTo>
                  <a:cubicBezTo>
                    <a:pt x="6512" y="15635"/>
                    <a:pt x="6312" y="13529"/>
                    <a:pt x="6107" y="12713"/>
                  </a:cubicBezTo>
                  <a:cubicBezTo>
                    <a:pt x="5552" y="10518"/>
                    <a:pt x="4999" y="8324"/>
                    <a:pt x="4445" y="6129"/>
                  </a:cubicBezTo>
                  <a:cubicBezTo>
                    <a:pt x="4405" y="5970"/>
                    <a:pt x="4259" y="5885"/>
                    <a:pt x="4114" y="5885"/>
                  </a:cubicBezTo>
                  <a:cubicBezTo>
                    <a:pt x="4000" y="5885"/>
                    <a:pt x="3887" y="5937"/>
                    <a:pt x="3824" y="6048"/>
                  </a:cubicBezTo>
                  <a:cubicBezTo>
                    <a:pt x="3448" y="6720"/>
                    <a:pt x="3207" y="7615"/>
                    <a:pt x="2252" y="7615"/>
                  </a:cubicBezTo>
                  <a:cubicBezTo>
                    <a:pt x="2236" y="7615"/>
                    <a:pt x="2221" y="7615"/>
                    <a:pt x="2206" y="7614"/>
                  </a:cubicBezTo>
                  <a:cubicBezTo>
                    <a:pt x="1749" y="7601"/>
                    <a:pt x="985" y="7020"/>
                    <a:pt x="559" y="6803"/>
                  </a:cubicBezTo>
                  <a:cubicBezTo>
                    <a:pt x="1265" y="5168"/>
                    <a:pt x="1742" y="3220"/>
                    <a:pt x="2849" y="1853"/>
                  </a:cubicBezTo>
                  <a:cubicBezTo>
                    <a:pt x="3428" y="1139"/>
                    <a:pt x="3556" y="1160"/>
                    <a:pt x="4361" y="972"/>
                  </a:cubicBezTo>
                  <a:cubicBezTo>
                    <a:pt x="4715" y="889"/>
                    <a:pt x="4908" y="801"/>
                    <a:pt x="5069" y="801"/>
                  </a:cubicBezTo>
                  <a:close/>
                  <a:moveTo>
                    <a:pt x="5172" y="1"/>
                  </a:moveTo>
                  <a:cubicBezTo>
                    <a:pt x="4210" y="1"/>
                    <a:pt x="2909" y="426"/>
                    <a:pt x="2429" y="796"/>
                  </a:cubicBezTo>
                  <a:cubicBezTo>
                    <a:pt x="1971" y="1150"/>
                    <a:pt x="1821" y="1799"/>
                    <a:pt x="1625" y="2310"/>
                  </a:cubicBezTo>
                  <a:cubicBezTo>
                    <a:pt x="1066" y="3764"/>
                    <a:pt x="530" y="5222"/>
                    <a:pt x="40" y="6700"/>
                  </a:cubicBezTo>
                  <a:cubicBezTo>
                    <a:pt x="0" y="6819"/>
                    <a:pt x="64" y="6922"/>
                    <a:pt x="156" y="6980"/>
                  </a:cubicBezTo>
                  <a:cubicBezTo>
                    <a:pt x="150" y="7057"/>
                    <a:pt x="179" y="7137"/>
                    <a:pt x="270" y="7192"/>
                  </a:cubicBezTo>
                  <a:cubicBezTo>
                    <a:pt x="815" y="7523"/>
                    <a:pt x="2014" y="8570"/>
                    <a:pt x="2787" y="8570"/>
                  </a:cubicBezTo>
                  <a:cubicBezTo>
                    <a:pt x="2848" y="8570"/>
                    <a:pt x="2906" y="8564"/>
                    <a:pt x="2961" y="8550"/>
                  </a:cubicBezTo>
                  <a:cubicBezTo>
                    <a:pt x="3405" y="8440"/>
                    <a:pt x="3748" y="7806"/>
                    <a:pt x="4019" y="7222"/>
                  </a:cubicBezTo>
                  <a:cubicBezTo>
                    <a:pt x="4434" y="8884"/>
                    <a:pt x="4849" y="10544"/>
                    <a:pt x="5267" y="12205"/>
                  </a:cubicBezTo>
                  <a:cubicBezTo>
                    <a:pt x="5647" y="13722"/>
                    <a:pt x="5835" y="15559"/>
                    <a:pt x="6515" y="16968"/>
                  </a:cubicBezTo>
                  <a:cubicBezTo>
                    <a:pt x="6569" y="17078"/>
                    <a:pt x="6699" y="17135"/>
                    <a:pt x="6816" y="17139"/>
                  </a:cubicBezTo>
                  <a:cubicBezTo>
                    <a:pt x="6850" y="17141"/>
                    <a:pt x="6884" y="17141"/>
                    <a:pt x="6918" y="17141"/>
                  </a:cubicBezTo>
                  <a:cubicBezTo>
                    <a:pt x="7932" y="17141"/>
                    <a:pt x="9116" y="16566"/>
                    <a:pt x="10061" y="16282"/>
                  </a:cubicBezTo>
                  <a:cubicBezTo>
                    <a:pt x="10076" y="16276"/>
                    <a:pt x="10090" y="16268"/>
                    <a:pt x="10104" y="16259"/>
                  </a:cubicBezTo>
                  <a:cubicBezTo>
                    <a:pt x="10135" y="16267"/>
                    <a:pt x="10168" y="16271"/>
                    <a:pt x="10201" y="16271"/>
                  </a:cubicBezTo>
                  <a:cubicBezTo>
                    <a:pt x="10406" y="16271"/>
                    <a:pt x="10617" y="16107"/>
                    <a:pt x="10547" y="15848"/>
                  </a:cubicBezTo>
                  <a:cubicBezTo>
                    <a:pt x="9779" y="12980"/>
                    <a:pt x="8955" y="10123"/>
                    <a:pt x="8156" y="7265"/>
                  </a:cubicBezTo>
                  <a:cubicBezTo>
                    <a:pt x="7741" y="5776"/>
                    <a:pt x="7324" y="4289"/>
                    <a:pt x="6908" y="2802"/>
                  </a:cubicBezTo>
                  <a:cubicBezTo>
                    <a:pt x="6730" y="2167"/>
                    <a:pt x="6650" y="591"/>
                    <a:pt x="6021" y="186"/>
                  </a:cubicBezTo>
                  <a:cubicBezTo>
                    <a:pt x="5817" y="55"/>
                    <a:pt x="5516" y="1"/>
                    <a:pt x="51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386" name="Google Shape;386;p23"/>
            <p:cNvGrpSpPr/>
            <p:nvPr/>
          </p:nvGrpSpPr>
          <p:grpSpPr>
            <a:xfrm>
              <a:off x="3894690" y="-306155"/>
              <a:ext cx="98086" cy="107551"/>
              <a:chOff x="3894690" y="-306155"/>
              <a:chExt cx="98086" cy="107551"/>
            </a:xfrm>
          </p:grpSpPr>
          <p:sp>
            <p:nvSpPr>
              <p:cNvPr id="387" name="Google Shape;387;p23"/>
              <p:cNvSpPr/>
              <p:nvPr/>
            </p:nvSpPr>
            <p:spPr>
              <a:xfrm>
                <a:off x="3925797" y="-273029"/>
                <a:ext cx="66979" cy="74425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249" extrusionOk="0">
                    <a:moveTo>
                      <a:pt x="1749" y="0"/>
                    </a:moveTo>
                    <a:cubicBezTo>
                      <a:pt x="1701" y="0"/>
                      <a:pt x="1652" y="17"/>
                      <a:pt x="1610" y="56"/>
                    </a:cubicBezTo>
                    <a:cubicBezTo>
                      <a:pt x="1028" y="591"/>
                      <a:pt x="544" y="1337"/>
                      <a:pt x="89" y="1979"/>
                    </a:cubicBezTo>
                    <a:cubicBezTo>
                      <a:pt x="0" y="2104"/>
                      <a:pt x="127" y="2248"/>
                      <a:pt x="253" y="2248"/>
                    </a:cubicBezTo>
                    <a:cubicBezTo>
                      <a:pt x="295" y="2248"/>
                      <a:pt x="337" y="2233"/>
                      <a:pt x="371" y="2196"/>
                    </a:cubicBezTo>
                    <a:cubicBezTo>
                      <a:pt x="905" y="1614"/>
                      <a:pt x="1530" y="988"/>
                      <a:pt x="1931" y="305"/>
                    </a:cubicBezTo>
                    <a:cubicBezTo>
                      <a:pt x="2023" y="151"/>
                      <a:pt x="1891" y="0"/>
                      <a:pt x="17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8" name="Google Shape;388;p23"/>
              <p:cNvSpPr/>
              <p:nvPr/>
            </p:nvSpPr>
            <p:spPr>
              <a:xfrm>
                <a:off x="3894690" y="-306155"/>
                <a:ext cx="73333" cy="65292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73" extrusionOk="0">
                    <a:moveTo>
                      <a:pt x="1941" y="1"/>
                    </a:moveTo>
                    <a:cubicBezTo>
                      <a:pt x="1907" y="1"/>
                      <a:pt x="1869" y="11"/>
                      <a:pt x="1830" y="36"/>
                    </a:cubicBezTo>
                    <a:cubicBezTo>
                      <a:pt x="1141" y="466"/>
                      <a:pt x="530" y="1108"/>
                      <a:pt x="67" y="1770"/>
                    </a:cubicBezTo>
                    <a:cubicBezTo>
                      <a:pt x="0" y="1864"/>
                      <a:pt x="96" y="1973"/>
                      <a:pt x="191" y="1973"/>
                    </a:cubicBezTo>
                    <a:cubicBezTo>
                      <a:pt x="222" y="1973"/>
                      <a:pt x="253" y="1961"/>
                      <a:pt x="278" y="1933"/>
                    </a:cubicBezTo>
                    <a:cubicBezTo>
                      <a:pt x="822" y="1347"/>
                      <a:pt x="1404" y="875"/>
                      <a:pt x="2040" y="397"/>
                    </a:cubicBezTo>
                    <a:cubicBezTo>
                      <a:pt x="2216" y="267"/>
                      <a:pt x="2115" y="1"/>
                      <a:pt x="19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89" name="Google Shape;389;p23"/>
          <p:cNvGrpSpPr/>
          <p:nvPr/>
        </p:nvGrpSpPr>
        <p:grpSpPr>
          <a:xfrm>
            <a:off x="3700934" y="-324769"/>
            <a:ext cx="855684" cy="880437"/>
            <a:chOff x="2775700" y="-243577"/>
            <a:chExt cx="641763" cy="660328"/>
          </a:xfrm>
        </p:grpSpPr>
        <p:grpSp>
          <p:nvGrpSpPr>
            <p:cNvPr id="390" name="Google Shape;390;p23"/>
            <p:cNvGrpSpPr/>
            <p:nvPr/>
          </p:nvGrpSpPr>
          <p:grpSpPr>
            <a:xfrm>
              <a:off x="2880967" y="-159588"/>
              <a:ext cx="536496" cy="576339"/>
              <a:chOff x="2880967" y="-159588"/>
              <a:chExt cx="536496" cy="576339"/>
            </a:xfrm>
          </p:grpSpPr>
          <p:sp>
            <p:nvSpPr>
              <p:cNvPr id="391" name="Google Shape;391;p23"/>
              <p:cNvSpPr/>
              <p:nvPr/>
            </p:nvSpPr>
            <p:spPr>
              <a:xfrm>
                <a:off x="2880967" y="-159588"/>
                <a:ext cx="536496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7416" extrusionOk="0">
                    <a:moveTo>
                      <a:pt x="3148" y="1051"/>
                    </a:moveTo>
                    <a:cubicBezTo>
                      <a:pt x="3766" y="1051"/>
                      <a:pt x="4374" y="1477"/>
                      <a:pt x="5168" y="1975"/>
                    </a:cubicBezTo>
                    <a:cubicBezTo>
                      <a:pt x="6294" y="2680"/>
                      <a:pt x="7409" y="3404"/>
                      <a:pt x="8513" y="4145"/>
                    </a:cubicBezTo>
                    <a:cubicBezTo>
                      <a:pt x="10785" y="5671"/>
                      <a:pt x="13003" y="7271"/>
                      <a:pt x="15168" y="8945"/>
                    </a:cubicBezTo>
                    <a:cubicBezTo>
                      <a:pt x="14621" y="9414"/>
                      <a:pt x="13755" y="10270"/>
                      <a:pt x="13189" y="10273"/>
                    </a:cubicBezTo>
                    <a:cubicBezTo>
                      <a:pt x="13189" y="10273"/>
                      <a:pt x="13189" y="10273"/>
                      <a:pt x="13188" y="10273"/>
                    </a:cubicBezTo>
                    <a:cubicBezTo>
                      <a:pt x="12600" y="10273"/>
                      <a:pt x="11654" y="9293"/>
                      <a:pt x="11148" y="8941"/>
                    </a:cubicBezTo>
                    <a:cubicBezTo>
                      <a:pt x="10723" y="8646"/>
                      <a:pt x="10465" y="8487"/>
                      <a:pt x="10204" y="8487"/>
                    </a:cubicBezTo>
                    <a:cubicBezTo>
                      <a:pt x="9971" y="8487"/>
                      <a:pt x="9736" y="8613"/>
                      <a:pt x="9379" y="8884"/>
                    </a:cubicBezTo>
                    <a:cubicBezTo>
                      <a:pt x="8593" y="9480"/>
                      <a:pt x="7098" y="10342"/>
                      <a:pt x="7058" y="11468"/>
                    </a:cubicBezTo>
                    <a:cubicBezTo>
                      <a:pt x="7023" y="12488"/>
                      <a:pt x="8019" y="13810"/>
                      <a:pt x="8602" y="14690"/>
                    </a:cubicBezTo>
                    <a:cubicBezTo>
                      <a:pt x="8589" y="14695"/>
                      <a:pt x="8576" y="14701"/>
                      <a:pt x="8564" y="14707"/>
                    </a:cubicBezTo>
                    <a:cubicBezTo>
                      <a:pt x="8088" y="15047"/>
                      <a:pt x="7630" y="15413"/>
                      <a:pt x="7169" y="15770"/>
                    </a:cubicBezTo>
                    <a:cubicBezTo>
                      <a:pt x="6792" y="16063"/>
                      <a:pt x="6291" y="16348"/>
                      <a:pt x="5992" y="16734"/>
                    </a:cubicBezTo>
                    <a:cubicBezTo>
                      <a:pt x="5162" y="14281"/>
                      <a:pt x="4144" y="11889"/>
                      <a:pt x="3245" y="9463"/>
                    </a:cubicBezTo>
                    <a:cubicBezTo>
                      <a:pt x="2773" y="8186"/>
                      <a:pt x="2314" y="6905"/>
                      <a:pt x="1869" y="5619"/>
                    </a:cubicBezTo>
                    <a:cubicBezTo>
                      <a:pt x="1381" y="4211"/>
                      <a:pt x="606" y="3086"/>
                      <a:pt x="1687" y="1885"/>
                    </a:cubicBezTo>
                    <a:cubicBezTo>
                      <a:pt x="2232" y="1282"/>
                      <a:pt x="2693" y="1051"/>
                      <a:pt x="3148" y="1051"/>
                    </a:cubicBezTo>
                    <a:close/>
                    <a:moveTo>
                      <a:pt x="3115" y="1"/>
                    </a:moveTo>
                    <a:cubicBezTo>
                      <a:pt x="3114" y="1"/>
                      <a:pt x="3114" y="1"/>
                      <a:pt x="3113" y="1"/>
                    </a:cubicBezTo>
                    <a:cubicBezTo>
                      <a:pt x="2000" y="4"/>
                      <a:pt x="889" y="1565"/>
                      <a:pt x="140" y="2223"/>
                    </a:cubicBezTo>
                    <a:cubicBezTo>
                      <a:pt x="42" y="2311"/>
                      <a:pt x="1" y="2476"/>
                      <a:pt x="41" y="2599"/>
                    </a:cubicBezTo>
                    <a:cubicBezTo>
                      <a:pt x="1664" y="7536"/>
                      <a:pt x="3283" y="12647"/>
                      <a:pt x="5645" y="17291"/>
                    </a:cubicBezTo>
                    <a:cubicBezTo>
                      <a:pt x="5689" y="17378"/>
                      <a:pt x="5767" y="17415"/>
                      <a:pt x="5847" y="17415"/>
                    </a:cubicBezTo>
                    <a:cubicBezTo>
                      <a:pt x="5969" y="17415"/>
                      <a:pt x="6096" y="17331"/>
                      <a:pt x="6120" y="17208"/>
                    </a:cubicBezTo>
                    <a:cubicBezTo>
                      <a:pt x="6645" y="17078"/>
                      <a:pt x="7126" y="16596"/>
                      <a:pt x="7559" y="16277"/>
                    </a:cubicBezTo>
                    <a:cubicBezTo>
                      <a:pt x="8029" y="15929"/>
                      <a:pt x="8504" y="15588"/>
                      <a:pt x="8962" y="15223"/>
                    </a:cubicBezTo>
                    <a:cubicBezTo>
                      <a:pt x="9031" y="15170"/>
                      <a:pt x="9069" y="15086"/>
                      <a:pt x="9062" y="14997"/>
                    </a:cubicBezTo>
                    <a:cubicBezTo>
                      <a:pt x="9184" y="14957"/>
                      <a:pt x="9278" y="14844"/>
                      <a:pt x="9218" y="14695"/>
                    </a:cubicBezTo>
                    <a:cubicBezTo>
                      <a:pt x="8777" y="13601"/>
                      <a:pt x="7820" y="12413"/>
                      <a:pt x="8216" y="11296"/>
                    </a:cubicBezTo>
                    <a:cubicBezTo>
                      <a:pt x="8498" y="10505"/>
                      <a:pt x="8990" y="10045"/>
                      <a:pt x="9700" y="9579"/>
                    </a:cubicBezTo>
                    <a:cubicBezTo>
                      <a:pt x="9940" y="9422"/>
                      <a:pt x="10120" y="9357"/>
                      <a:pt x="10276" y="9357"/>
                    </a:cubicBezTo>
                    <a:cubicBezTo>
                      <a:pt x="10584" y="9357"/>
                      <a:pt x="10807" y="9609"/>
                      <a:pt x="11237" y="9920"/>
                    </a:cubicBezTo>
                    <a:cubicBezTo>
                      <a:pt x="11733" y="10276"/>
                      <a:pt x="12538" y="11125"/>
                      <a:pt x="13171" y="11134"/>
                    </a:cubicBezTo>
                    <a:cubicBezTo>
                      <a:pt x="13175" y="11134"/>
                      <a:pt x="13179" y="11134"/>
                      <a:pt x="13183" y="11134"/>
                    </a:cubicBezTo>
                    <a:cubicBezTo>
                      <a:pt x="14030" y="11134"/>
                      <a:pt x="15138" y="9873"/>
                      <a:pt x="15759" y="9408"/>
                    </a:cubicBezTo>
                    <a:cubicBezTo>
                      <a:pt x="15838" y="9350"/>
                      <a:pt x="15891" y="9266"/>
                      <a:pt x="15910" y="9171"/>
                    </a:cubicBezTo>
                    <a:cubicBezTo>
                      <a:pt x="16110" y="9048"/>
                      <a:pt x="16211" y="8785"/>
                      <a:pt x="15978" y="8604"/>
                    </a:cubicBezTo>
                    <a:cubicBezTo>
                      <a:pt x="12972" y="6279"/>
                      <a:pt x="9878" y="4073"/>
                      <a:pt x="6680" y="2021"/>
                    </a:cubicBezTo>
                    <a:cubicBezTo>
                      <a:pt x="5749" y="1426"/>
                      <a:pt x="4259" y="1"/>
                      <a:pt x="3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2" name="Google Shape;392;p23"/>
              <p:cNvSpPr/>
              <p:nvPr/>
            </p:nvSpPr>
            <p:spPr>
              <a:xfrm>
                <a:off x="3004700" y="-35855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4"/>
                    </a:lnTo>
                    <a:cubicBezTo>
                      <a:pt x="2607" y="2310"/>
                      <a:pt x="3350" y="2661"/>
                      <a:pt x="3837" y="3099"/>
                    </a:cubicBezTo>
                    <a:cubicBezTo>
                      <a:pt x="3413" y="3678"/>
                      <a:pt x="2639" y="4199"/>
                      <a:pt x="2165" y="4687"/>
                    </a:cubicBezTo>
                    <a:lnTo>
                      <a:pt x="2165" y="4686"/>
                    </a:lnTo>
                    <a:cubicBezTo>
                      <a:pt x="1799" y="3514"/>
                      <a:pt x="1347" y="2401"/>
                      <a:pt x="1007" y="1230"/>
                    </a:cubicBezTo>
                    <a:close/>
                    <a:moveTo>
                      <a:pt x="410" y="1"/>
                    </a:moveTo>
                    <a:cubicBezTo>
                      <a:pt x="189" y="1"/>
                      <a:pt x="0" y="248"/>
                      <a:pt x="50" y="477"/>
                    </a:cubicBezTo>
                    <a:cubicBezTo>
                      <a:pt x="379" y="1999"/>
                      <a:pt x="791" y="3707"/>
                      <a:pt x="1610" y="5047"/>
                    </a:cubicBezTo>
                    <a:cubicBezTo>
                      <a:pt x="1674" y="5152"/>
                      <a:pt x="1776" y="5197"/>
                      <a:pt x="1878" y="5197"/>
                    </a:cubicBezTo>
                    <a:cubicBezTo>
                      <a:pt x="1992" y="5197"/>
                      <a:pt x="2106" y="5141"/>
                      <a:pt x="2166" y="5047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1" y="5119"/>
                      <a:pt x="2472" y="5098"/>
                      <a:pt x="2522" y="5055"/>
                    </a:cubicBezTo>
                    <a:cubicBezTo>
                      <a:pt x="3172" y="4531"/>
                      <a:pt x="4096" y="3940"/>
                      <a:pt x="4532" y="3221"/>
                    </a:cubicBezTo>
                    <a:cubicBezTo>
                      <a:pt x="4588" y="3133"/>
                      <a:pt x="4598" y="2984"/>
                      <a:pt x="4532" y="2895"/>
                    </a:cubicBezTo>
                    <a:cubicBezTo>
                      <a:pt x="4133" y="2358"/>
                      <a:pt x="3433" y="2013"/>
                      <a:pt x="2889" y="1635"/>
                    </a:cubicBezTo>
                    <a:cubicBezTo>
                      <a:pt x="2125" y="1106"/>
                      <a:pt x="1358" y="586"/>
                      <a:pt x="592" y="60"/>
                    </a:cubicBezTo>
                    <a:cubicBezTo>
                      <a:pt x="531" y="19"/>
                      <a:pt x="469" y="1"/>
                      <a:pt x="4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93" name="Google Shape;393;p23"/>
            <p:cNvGrpSpPr/>
            <p:nvPr/>
          </p:nvGrpSpPr>
          <p:grpSpPr>
            <a:xfrm>
              <a:off x="2775700" y="-243577"/>
              <a:ext cx="100965" cy="123965"/>
              <a:chOff x="2775700" y="-243577"/>
              <a:chExt cx="100965" cy="123965"/>
            </a:xfrm>
          </p:grpSpPr>
          <p:sp>
            <p:nvSpPr>
              <p:cNvPr id="394" name="Google Shape;394;p23"/>
              <p:cNvSpPr/>
              <p:nvPr/>
            </p:nvSpPr>
            <p:spPr>
              <a:xfrm>
                <a:off x="2805251" y="-184540"/>
                <a:ext cx="71414" cy="64927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962" extrusionOk="0">
                    <a:moveTo>
                      <a:pt x="1845" y="0"/>
                    </a:moveTo>
                    <a:cubicBezTo>
                      <a:pt x="874" y="0"/>
                      <a:pt x="44" y="853"/>
                      <a:pt x="4" y="1812"/>
                    </a:cubicBezTo>
                    <a:cubicBezTo>
                      <a:pt x="0" y="1913"/>
                      <a:pt x="69" y="1962"/>
                      <a:pt x="144" y="1962"/>
                    </a:cubicBezTo>
                    <a:cubicBezTo>
                      <a:pt x="222" y="1962"/>
                      <a:pt x="305" y="1910"/>
                      <a:pt x="318" y="1812"/>
                    </a:cubicBezTo>
                    <a:cubicBezTo>
                      <a:pt x="423" y="1008"/>
                      <a:pt x="1110" y="441"/>
                      <a:pt x="1901" y="397"/>
                    </a:cubicBezTo>
                    <a:cubicBezTo>
                      <a:pt x="2156" y="383"/>
                      <a:pt x="2157" y="11"/>
                      <a:pt x="1901" y="1"/>
                    </a:cubicBezTo>
                    <a:cubicBezTo>
                      <a:pt x="1883" y="1"/>
                      <a:pt x="1864" y="0"/>
                      <a:pt x="18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5" name="Google Shape;395;p23"/>
              <p:cNvSpPr/>
              <p:nvPr/>
            </p:nvSpPr>
            <p:spPr>
              <a:xfrm>
                <a:off x="2775700" y="-243577"/>
                <a:ext cx="77999" cy="45833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385" extrusionOk="0">
                    <a:moveTo>
                      <a:pt x="2062" y="0"/>
                    </a:moveTo>
                    <a:cubicBezTo>
                      <a:pt x="2046" y="0"/>
                      <a:pt x="2030" y="2"/>
                      <a:pt x="2013" y="6"/>
                    </a:cubicBezTo>
                    <a:cubicBezTo>
                      <a:pt x="1286" y="159"/>
                      <a:pt x="595" y="594"/>
                      <a:pt x="97" y="1139"/>
                    </a:cubicBezTo>
                    <a:cubicBezTo>
                      <a:pt x="0" y="1247"/>
                      <a:pt x="92" y="1385"/>
                      <a:pt x="204" y="1385"/>
                    </a:cubicBezTo>
                    <a:cubicBezTo>
                      <a:pt x="236" y="1385"/>
                      <a:pt x="271" y="1373"/>
                      <a:pt x="303" y="1344"/>
                    </a:cubicBezTo>
                    <a:cubicBezTo>
                      <a:pt x="845" y="860"/>
                      <a:pt x="1425" y="586"/>
                      <a:pt x="2121" y="395"/>
                    </a:cubicBezTo>
                    <a:cubicBezTo>
                      <a:pt x="2356" y="332"/>
                      <a:pt x="2280" y="0"/>
                      <a:pt x="2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96" name="Google Shape;396;p23"/>
          <p:cNvGrpSpPr/>
          <p:nvPr/>
        </p:nvGrpSpPr>
        <p:grpSpPr>
          <a:xfrm>
            <a:off x="2221382" y="-276788"/>
            <a:ext cx="974552" cy="742684"/>
            <a:chOff x="1588573" y="-296128"/>
            <a:chExt cx="730914" cy="557013"/>
          </a:xfrm>
        </p:grpSpPr>
        <p:sp>
          <p:nvSpPr>
            <p:cNvPr id="397" name="Google Shape;397;p23"/>
            <p:cNvSpPr/>
            <p:nvPr/>
          </p:nvSpPr>
          <p:spPr>
            <a:xfrm>
              <a:off x="1588573" y="-164387"/>
              <a:ext cx="730914" cy="425272"/>
            </a:xfrm>
            <a:custGeom>
              <a:avLst/>
              <a:gdLst/>
              <a:ahLst/>
              <a:cxnLst/>
              <a:rect l="l" t="t" r="r" b="b"/>
              <a:pathLst>
                <a:path w="22087" h="12851" extrusionOk="0">
                  <a:moveTo>
                    <a:pt x="13076" y="718"/>
                  </a:moveTo>
                  <a:cubicBezTo>
                    <a:pt x="13509" y="718"/>
                    <a:pt x="13943" y="764"/>
                    <a:pt x="14375" y="866"/>
                  </a:cubicBezTo>
                  <a:cubicBezTo>
                    <a:pt x="15560" y="1145"/>
                    <a:pt x="16620" y="1866"/>
                    <a:pt x="17248" y="2852"/>
                  </a:cubicBezTo>
                  <a:cubicBezTo>
                    <a:pt x="12030" y="6069"/>
                    <a:pt x="6472" y="8435"/>
                    <a:pt x="615" y="10509"/>
                  </a:cubicBezTo>
                  <a:cubicBezTo>
                    <a:pt x="2867" y="7586"/>
                    <a:pt x="5282" y="4439"/>
                    <a:pt x="8374" y="2350"/>
                  </a:cubicBezTo>
                  <a:cubicBezTo>
                    <a:pt x="9750" y="1420"/>
                    <a:pt x="11399" y="718"/>
                    <a:pt x="13076" y="718"/>
                  </a:cubicBezTo>
                  <a:close/>
                  <a:moveTo>
                    <a:pt x="17614" y="3581"/>
                  </a:moveTo>
                  <a:cubicBezTo>
                    <a:pt x="17803" y="4084"/>
                    <a:pt x="17878" y="4621"/>
                    <a:pt x="17835" y="5157"/>
                  </a:cubicBezTo>
                  <a:cubicBezTo>
                    <a:pt x="17564" y="8544"/>
                    <a:pt x="13482" y="10809"/>
                    <a:pt x="10569" y="11616"/>
                  </a:cubicBezTo>
                  <a:cubicBezTo>
                    <a:pt x="9383" y="11946"/>
                    <a:pt x="8166" y="12109"/>
                    <a:pt x="6953" y="12109"/>
                  </a:cubicBezTo>
                  <a:cubicBezTo>
                    <a:pt x="5015" y="12109"/>
                    <a:pt x="3085" y="11692"/>
                    <a:pt x="1298" y="10869"/>
                  </a:cubicBezTo>
                  <a:cubicBezTo>
                    <a:pt x="7046" y="9441"/>
                    <a:pt x="12580" y="6798"/>
                    <a:pt x="17614" y="3581"/>
                  </a:cubicBezTo>
                  <a:close/>
                  <a:moveTo>
                    <a:pt x="21577" y="1"/>
                  </a:moveTo>
                  <a:cubicBezTo>
                    <a:pt x="21513" y="1"/>
                    <a:pt x="21444" y="23"/>
                    <a:pt x="21374" y="74"/>
                  </a:cubicBezTo>
                  <a:cubicBezTo>
                    <a:pt x="20235" y="913"/>
                    <a:pt x="19077" y="1701"/>
                    <a:pt x="17902" y="2445"/>
                  </a:cubicBezTo>
                  <a:cubicBezTo>
                    <a:pt x="16885" y="828"/>
                    <a:pt x="14933" y="96"/>
                    <a:pt x="12968" y="96"/>
                  </a:cubicBezTo>
                  <a:cubicBezTo>
                    <a:pt x="12025" y="96"/>
                    <a:pt x="11079" y="265"/>
                    <a:pt x="10232" y="586"/>
                  </a:cubicBezTo>
                  <a:cubicBezTo>
                    <a:pt x="6008" y="2188"/>
                    <a:pt x="2525" y="6640"/>
                    <a:pt x="172" y="10326"/>
                  </a:cubicBezTo>
                  <a:cubicBezTo>
                    <a:pt x="85" y="10464"/>
                    <a:pt x="153" y="10584"/>
                    <a:pt x="264" y="10634"/>
                  </a:cubicBezTo>
                  <a:cubicBezTo>
                    <a:pt x="1" y="10728"/>
                    <a:pt x="78" y="11097"/>
                    <a:pt x="329" y="11097"/>
                  </a:cubicBezTo>
                  <a:cubicBezTo>
                    <a:pt x="348" y="11097"/>
                    <a:pt x="368" y="11095"/>
                    <a:pt x="388" y="11091"/>
                  </a:cubicBezTo>
                  <a:cubicBezTo>
                    <a:pt x="399" y="11189"/>
                    <a:pt x="451" y="11279"/>
                    <a:pt x="568" y="11339"/>
                  </a:cubicBezTo>
                  <a:cubicBezTo>
                    <a:pt x="2577" y="12341"/>
                    <a:pt x="4772" y="12851"/>
                    <a:pt x="6973" y="12851"/>
                  </a:cubicBezTo>
                  <a:cubicBezTo>
                    <a:pt x="8775" y="12851"/>
                    <a:pt x="10581" y="12509"/>
                    <a:pt x="12290" y="11815"/>
                  </a:cubicBezTo>
                  <a:cubicBezTo>
                    <a:pt x="15194" y="10636"/>
                    <a:pt x="19164" y="7787"/>
                    <a:pt x="18542" y="4150"/>
                  </a:cubicBezTo>
                  <a:cubicBezTo>
                    <a:pt x="18486" y="3813"/>
                    <a:pt x="18394" y="3482"/>
                    <a:pt x="18268" y="3162"/>
                  </a:cubicBezTo>
                  <a:cubicBezTo>
                    <a:pt x="19463" y="2381"/>
                    <a:pt x="20627" y="1572"/>
                    <a:pt x="21762" y="736"/>
                  </a:cubicBezTo>
                  <a:cubicBezTo>
                    <a:pt x="22087" y="497"/>
                    <a:pt x="21882" y="1"/>
                    <a:pt x="215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398" name="Google Shape;398;p23"/>
            <p:cNvGrpSpPr/>
            <p:nvPr/>
          </p:nvGrpSpPr>
          <p:grpSpPr>
            <a:xfrm>
              <a:off x="2028140" y="-296128"/>
              <a:ext cx="162319" cy="81341"/>
              <a:chOff x="2028140" y="-296128"/>
              <a:chExt cx="162319" cy="81341"/>
            </a:xfrm>
          </p:grpSpPr>
          <p:sp>
            <p:nvSpPr>
              <p:cNvPr id="399" name="Google Shape;399;p23"/>
              <p:cNvSpPr/>
              <p:nvPr/>
            </p:nvSpPr>
            <p:spPr>
              <a:xfrm>
                <a:off x="2028140" y="-264690"/>
                <a:ext cx="106194" cy="43153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1304" extrusionOk="0">
                    <a:moveTo>
                      <a:pt x="650" y="1"/>
                    </a:moveTo>
                    <a:cubicBezTo>
                      <a:pt x="470" y="1"/>
                      <a:pt x="289" y="16"/>
                      <a:pt x="112" y="48"/>
                    </a:cubicBezTo>
                    <a:cubicBezTo>
                      <a:pt x="0" y="66"/>
                      <a:pt x="27" y="242"/>
                      <a:pt x="136" y="242"/>
                    </a:cubicBezTo>
                    <a:cubicBezTo>
                      <a:pt x="137" y="242"/>
                      <a:pt x="137" y="242"/>
                      <a:pt x="138" y="242"/>
                    </a:cubicBezTo>
                    <a:cubicBezTo>
                      <a:pt x="167" y="242"/>
                      <a:pt x="195" y="242"/>
                      <a:pt x="224" y="242"/>
                    </a:cubicBezTo>
                    <a:cubicBezTo>
                      <a:pt x="1263" y="242"/>
                      <a:pt x="2097" y="542"/>
                      <a:pt x="2875" y="1259"/>
                    </a:cubicBezTo>
                    <a:cubicBezTo>
                      <a:pt x="2908" y="1291"/>
                      <a:pt x="2945" y="1304"/>
                      <a:pt x="2981" y="1304"/>
                    </a:cubicBezTo>
                    <a:cubicBezTo>
                      <a:pt x="3103" y="1304"/>
                      <a:pt x="3209" y="1150"/>
                      <a:pt x="3098" y="1036"/>
                    </a:cubicBezTo>
                    <a:cubicBezTo>
                      <a:pt x="2473" y="388"/>
                      <a:pt x="1557" y="1"/>
                      <a:pt x="6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0" name="Google Shape;400;p23"/>
              <p:cNvSpPr/>
              <p:nvPr/>
            </p:nvSpPr>
            <p:spPr>
              <a:xfrm>
                <a:off x="2090619" y="-296128"/>
                <a:ext cx="99840" cy="81341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2458" extrusionOk="0">
                    <a:moveTo>
                      <a:pt x="170" y="1"/>
                    </a:moveTo>
                    <a:cubicBezTo>
                      <a:pt x="0" y="1"/>
                      <a:pt x="6" y="255"/>
                      <a:pt x="175" y="269"/>
                    </a:cubicBezTo>
                    <a:cubicBezTo>
                      <a:pt x="1380" y="368"/>
                      <a:pt x="2336" y="1192"/>
                      <a:pt x="2673" y="2343"/>
                    </a:cubicBezTo>
                    <a:cubicBezTo>
                      <a:pt x="2697" y="2423"/>
                      <a:pt x="2759" y="2458"/>
                      <a:pt x="2823" y="2458"/>
                    </a:cubicBezTo>
                    <a:cubicBezTo>
                      <a:pt x="2919" y="2458"/>
                      <a:pt x="3016" y="2379"/>
                      <a:pt x="2987" y="2255"/>
                    </a:cubicBezTo>
                    <a:cubicBezTo>
                      <a:pt x="2685" y="969"/>
                      <a:pt x="1484" y="36"/>
                      <a:pt x="175" y="1"/>
                    </a:cubicBezTo>
                    <a:cubicBezTo>
                      <a:pt x="173" y="1"/>
                      <a:pt x="172" y="1"/>
                      <a:pt x="1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01" name="Google Shape;401;p23"/>
          <p:cNvGrpSpPr/>
          <p:nvPr/>
        </p:nvGrpSpPr>
        <p:grpSpPr>
          <a:xfrm>
            <a:off x="2445583" y="792083"/>
            <a:ext cx="1137411" cy="792676"/>
            <a:chOff x="1739309" y="566891"/>
            <a:chExt cx="853058" cy="594507"/>
          </a:xfrm>
        </p:grpSpPr>
        <p:grpSp>
          <p:nvGrpSpPr>
            <p:cNvPr id="402" name="Google Shape;402;p23"/>
            <p:cNvGrpSpPr/>
            <p:nvPr/>
          </p:nvGrpSpPr>
          <p:grpSpPr>
            <a:xfrm>
              <a:off x="1753572" y="566891"/>
              <a:ext cx="838796" cy="594507"/>
              <a:chOff x="1753572" y="566891"/>
              <a:chExt cx="838796" cy="594507"/>
            </a:xfrm>
          </p:grpSpPr>
          <p:sp>
            <p:nvSpPr>
              <p:cNvPr id="403" name="Google Shape;403;p23"/>
              <p:cNvSpPr/>
              <p:nvPr/>
            </p:nvSpPr>
            <p:spPr>
              <a:xfrm>
                <a:off x="1753572" y="566891"/>
                <a:ext cx="838796" cy="594507"/>
              </a:xfrm>
              <a:custGeom>
                <a:avLst/>
                <a:gdLst/>
                <a:ahLst/>
                <a:cxnLst/>
                <a:rect l="l" t="t" r="r" b="b"/>
                <a:pathLst>
                  <a:path w="25347" h="17965" extrusionOk="0">
                    <a:moveTo>
                      <a:pt x="12832" y="685"/>
                    </a:moveTo>
                    <a:cubicBezTo>
                      <a:pt x="13661" y="685"/>
                      <a:pt x="14497" y="764"/>
                      <a:pt x="15325" y="911"/>
                    </a:cubicBezTo>
                    <a:cubicBezTo>
                      <a:pt x="18804" y="1532"/>
                      <a:pt x="22034" y="3239"/>
                      <a:pt x="23291" y="6724"/>
                    </a:cubicBezTo>
                    <a:cubicBezTo>
                      <a:pt x="24519" y="10121"/>
                      <a:pt x="23761" y="13754"/>
                      <a:pt x="23017" y="17166"/>
                    </a:cubicBezTo>
                    <a:cubicBezTo>
                      <a:pt x="22507" y="17090"/>
                      <a:pt x="21998" y="17005"/>
                      <a:pt x="21490" y="16924"/>
                    </a:cubicBezTo>
                    <a:cubicBezTo>
                      <a:pt x="21537" y="16708"/>
                      <a:pt x="21582" y="16494"/>
                      <a:pt x="21626" y="16278"/>
                    </a:cubicBezTo>
                    <a:cubicBezTo>
                      <a:pt x="21668" y="16073"/>
                      <a:pt x="21492" y="15943"/>
                      <a:pt x="21333" y="15943"/>
                    </a:cubicBezTo>
                    <a:cubicBezTo>
                      <a:pt x="21226" y="15943"/>
                      <a:pt x="21128" y="16002"/>
                      <a:pt x="21110" y="16135"/>
                    </a:cubicBezTo>
                    <a:cubicBezTo>
                      <a:pt x="21078" y="16373"/>
                      <a:pt x="21046" y="16610"/>
                      <a:pt x="21017" y="16848"/>
                    </a:cubicBezTo>
                    <a:cubicBezTo>
                      <a:pt x="20415" y="16748"/>
                      <a:pt x="19813" y="16645"/>
                      <a:pt x="19211" y="16541"/>
                    </a:cubicBezTo>
                    <a:cubicBezTo>
                      <a:pt x="19289" y="16270"/>
                      <a:pt x="19363" y="15990"/>
                      <a:pt x="19358" y="15730"/>
                    </a:cubicBezTo>
                    <a:cubicBezTo>
                      <a:pt x="19356" y="15584"/>
                      <a:pt x="19214" y="15477"/>
                      <a:pt x="19082" y="15477"/>
                    </a:cubicBezTo>
                    <a:cubicBezTo>
                      <a:pt x="19005" y="15477"/>
                      <a:pt x="18931" y="15514"/>
                      <a:pt x="18891" y="15602"/>
                    </a:cubicBezTo>
                    <a:cubicBezTo>
                      <a:pt x="18776" y="15857"/>
                      <a:pt x="18730" y="16157"/>
                      <a:pt x="18692" y="16449"/>
                    </a:cubicBezTo>
                    <a:cubicBezTo>
                      <a:pt x="18064" y="16339"/>
                      <a:pt x="17436" y="16230"/>
                      <a:pt x="16809" y="16116"/>
                    </a:cubicBezTo>
                    <a:cubicBezTo>
                      <a:pt x="16999" y="15815"/>
                      <a:pt x="17154" y="15483"/>
                      <a:pt x="17241" y="15174"/>
                    </a:cubicBezTo>
                    <a:cubicBezTo>
                      <a:pt x="17295" y="14981"/>
                      <a:pt x="17151" y="14864"/>
                      <a:pt x="17002" y="14864"/>
                    </a:cubicBezTo>
                    <a:cubicBezTo>
                      <a:pt x="16901" y="14864"/>
                      <a:pt x="16798" y="14917"/>
                      <a:pt x="16751" y="15037"/>
                    </a:cubicBezTo>
                    <a:cubicBezTo>
                      <a:pt x="16658" y="15278"/>
                      <a:pt x="16587" y="15521"/>
                      <a:pt x="16479" y="15756"/>
                    </a:cubicBezTo>
                    <a:cubicBezTo>
                      <a:pt x="16434" y="15849"/>
                      <a:pt x="16385" y="15939"/>
                      <a:pt x="16336" y="16028"/>
                    </a:cubicBezTo>
                    <a:cubicBezTo>
                      <a:pt x="15622" y="15897"/>
                      <a:pt x="14910" y="15760"/>
                      <a:pt x="14198" y="15622"/>
                    </a:cubicBezTo>
                    <a:cubicBezTo>
                      <a:pt x="14236" y="15524"/>
                      <a:pt x="14275" y="15428"/>
                      <a:pt x="14316" y="15333"/>
                    </a:cubicBezTo>
                    <a:cubicBezTo>
                      <a:pt x="14409" y="15117"/>
                      <a:pt x="14547" y="14915"/>
                      <a:pt x="14610" y="14688"/>
                    </a:cubicBezTo>
                    <a:cubicBezTo>
                      <a:pt x="14653" y="14537"/>
                      <a:pt x="14511" y="14390"/>
                      <a:pt x="14372" y="14390"/>
                    </a:cubicBezTo>
                    <a:cubicBezTo>
                      <a:pt x="14318" y="14390"/>
                      <a:pt x="14266" y="14412"/>
                      <a:pt x="14224" y="14463"/>
                    </a:cubicBezTo>
                    <a:cubicBezTo>
                      <a:pt x="13996" y="14746"/>
                      <a:pt x="13860" y="15151"/>
                      <a:pt x="13786" y="15541"/>
                    </a:cubicBezTo>
                    <a:cubicBezTo>
                      <a:pt x="13097" y="15406"/>
                      <a:pt x="12408" y="15270"/>
                      <a:pt x="11718" y="15132"/>
                    </a:cubicBezTo>
                    <a:cubicBezTo>
                      <a:pt x="11823" y="14801"/>
                      <a:pt x="11944" y="14481"/>
                      <a:pt x="12104" y="14167"/>
                    </a:cubicBezTo>
                    <a:cubicBezTo>
                      <a:pt x="12208" y="13966"/>
                      <a:pt x="12051" y="13808"/>
                      <a:pt x="11888" y="13808"/>
                    </a:cubicBezTo>
                    <a:cubicBezTo>
                      <a:pt x="11797" y="13808"/>
                      <a:pt x="11704" y="13858"/>
                      <a:pt x="11654" y="13977"/>
                    </a:cubicBezTo>
                    <a:cubicBezTo>
                      <a:pt x="11509" y="14324"/>
                      <a:pt x="11397" y="14682"/>
                      <a:pt x="11322" y="15051"/>
                    </a:cubicBezTo>
                    <a:cubicBezTo>
                      <a:pt x="10659" y="14916"/>
                      <a:pt x="9995" y="14783"/>
                      <a:pt x="9334" y="14645"/>
                    </a:cubicBezTo>
                    <a:cubicBezTo>
                      <a:pt x="9513" y="14307"/>
                      <a:pt x="9692" y="13964"/>
                      <a:pt x="9807" y="13611"/>
                    </a:cubicBezTo>
                    <a:cubicBezTo>
                      <a:pt x="9862" y="13440"/>
                      <a:pt x="9718" y="13319"/>
                      <a:pt x="9574" y="13319"/>
                    </a:cubicBezTo>
                    <a:cubicBezTo>
                      <a:pt x="9498" y="13319"/>
                      <a:pt x="9422" y="13352"/>
                      <a:pt x="9375" y="13429"/>
                    </a:cubicBezTo>
                    <a:cubicBezTo>
                      <a:pt x="9165" y="13769"/>
                      <a:pt x="9012" y="14163"/>
                      <a:pt x="8862" y="14546"/>
                    </a:cubicBezTo>
                    <a:cubicBezTo>
                      <a:pt x="8202" y="14408"/>
                      <a:pt x="7540" y="14268"/>
                      <a:pt x="6880" y="14126"/>
                    </a:cubicBezTo>
                    <a:cubicBezTo>
                      <a:pt x="6946" y="13919"/>
                      <a:pt x="7009" y="13712"/>
                      <a:pt x="7076" y="13507"/>
                    </a:cubicBezTo>
                    <a:cubicBezTo>
                      <a:pt x="7136" y="13323"/>
                      <a:pt x="6976" y="13199"/>
                      <a:pt x="6823" y="13199"/>
                    </a:cubicBezTo>
                    <a:cubicBezTo>
                      <a:pt x="6723" y="13199"/>
                      <a:pt x="6626" y="13252"/>
                      <a:pt x="6595" y="13376"/>
                    </a:cubicBezTo>
                    <a:cubicBezTo>
                      <a:pt x="6540" y="13591"/>
                      <a:pt x="6480" y="13811"/>
                      <a:pt x="6422" y="14028"/>
                    </a:cubicBezTo>
                    <a:cubicBezTo>
                      <a:pt x="5872" y="13910"/>
                      <a:pt x="5323" y="13792"/>
                      <a:pt x="4771" y="13673"/>
                    </a:cubicBezTo>
                    <a:cubicBezTo>
                      <a:pt x="4898" y="13285"/>
                      <a:pt x="5009" y="12879"/>
                      <a:pt x="5058" y="12490"/>
                    </a:cubicBezTo>
                    <a:cubicBezTo>
                      <a:pt x="5076" y="12346"/>
                      <a:pt x="4972" y="12277"/>
                      <a:pt x="4860" y="12277"/>
                    </a:cubicBezTo>
                    <a:cubicBezTo>
                      <a:pt x="4761" y="12277"/>
                      <a:pt x="4654" y="12330"/>
                      <a:pt x="4615" y="12431"/>
                    </a:cubicBezTo>
                    <a:cubicBezTo>
                      <a:pt x="4477" y="12783"/>
                      <a:pt x="4388" y="13184"/>
                      <a:pt x="4318" y="13575"/>
                    </a:cubicBezTo>
                    <a:cubicBezTo>
                      <a:pt x="3743" y="13451"/>
                      <a:pt x="3169" y="13325"/>
                      <a:pt x="2595" y="13199"/>
                    </a:cubicBezTo>
                    <a:cubicBezTo>
                      <a:pt x="2775" y="12827"/>
                      <a:pt x="2947" y="12438"/>
                      <a:pt x="3076" y="12054"/>
                    </a:cubicBezTo>
                    <a:cubicBezTo>
                      <a:pt x="3127" y="11899"/>
                      <a:pt x="2981" y="11774"/>
                      <a:pt x="2845" y="11774"/>
                    </a:cubicBezTo>
                    <a:cubicBezTo>
                      <a:pt x="2775" y="11774"/>
                      <a:pt x="2708" y="11807"/>
                      <a:pt x="2671" y="11884"/>
                    </a:cubicBezTo>
                    <a:cubicBezTo>
                      <a:pt x="2486" y="12273"/>
                      <a:pt x="2336" y="12696"/>
                      <a:pt x="2201" y="13114"/>
                    </a:cubicBezTo>
                    <a:lnTo>
                      <a:pt x="535" y="12751"/>
                    </a:lnTo>
                    <a:cubicBezTo>
                      <a:pt x="1876" y="9530"/>
                      <a:pt x="2904" y="6293"/>
                      <a:pt x="5364" y="3685"/>
                    </a:cubicBezTo>
                    <a:cubicBezTo>
                      <a:pt x="7359" y="1569"/>
                      <a:pt x="10052" y="685"/>
                      <a:pt x="12832" y="685"/>
                    </a:cubicBezTo>
                    <a:close/>
                    <a:moveTo>
                      <a:pt x="12796" y="1"/>
                    </a:moveTo>
                    <a:cubicBezTo>
                      <a:pt x="10248" y="1"/>
                      <a:pt x="7710" y="688"/>
                      <a:pt x="5736" y="2383"/>
                    </a:cubicBezTo>
                    <a:cubicBezTo>
                      <a:pt x="2935" y="4789"/>
                      <a:pt x="578" y="9076"/>
                      <a:pt x="115" y="12743"/>
                    </a:cubicBezTo>
                    <a:cubicBezTo>
                      <a:pt x="112" y="12767"/>
                      <a:pt x="114" y="12792"/>
                      <a:pt x="120" y="12817"/>
                    </a:cubicBezTo>
                    <a:cubicBezTo>
                      <a:pt x="0" y="12959"/>
                      <a:pt x="14" y="13210"/>
                      <a:pt x="250" y="13279"/>
                    </a:cubicBezTo>
                    <a:cubicBezTo>
                      <a:pt x="7001" y="15267"/>
                      <a:pt x="14004" y="16604"/>
                      <a:pt x="20975" y="17644"/>
                    </a:cubicBezTo>
                    <a:cubicBezTo>
                      <a:pt x="21012" y="17695"/>
                      <a:pt x="21076" y="17723"/>
                      <a:pt x="21140" y="17723"/>
                    </a:cubicBezTo>
                    <a:cubicBezTo>
                      <a:pt x="21184" y="17723"/>
                      <a:pt x="21227" y="17711"/>
                      <a:pt x="21263" y="17685"/>
                    </a:cubicBezTo>
                    <a:cubicBezTo>
                      <a:pt x="21887" y="17779"/>
                      <a:pt x="22512" y="17872"/>
                      <a:pt x="23133" y="17960"/>
                    </a:cubicBezTo>
                    <a:cubicBezTo>
                      <a:pt x="23155" y="17963"/>
                      <a:pt x="23176" y="17964"/>
                      <a:pt x="23196" y="17964"/>
                    </a:cubicBezTo>
                    <a:cubicBezTo>
                      <a:pt x="23444" y="17964"/>
                      <a:pt x="23601" y="17749"/>
                      <a:pt x="23613" y="17548"/>
                    </a:cubicBezTo>
                    <a:cubicBezTo>
                      <a:pt x="23668" y="17502"/>
                      <a:pt x="23705" y="17439"/>
                      <a:pt x="23722" y="17368"/>
                    </a:cubicBezTo>
                    <a:cubicBezTo>
                      <a:pt x="24572" y="13628"/>
                      <a:pt x="25347" y="9588"/>
                      <a:pt x="23763" y="5926"/>
                    </a:cubicBezTo>
                    <a:cubicBezTo>
                      <a:pt x="22259" y="2449"/>
                      <a:pt x="18807" y="783"/>
                      <a:pt x="15224" y="201"/>
                    </a:cubicBezTo>
                    <a:cubicBezTo>
                      <a:pt x="14426" y="71"/>
                      <a:pt x="13610" y="1"/>
                      <a:pt x="127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4" name="Google Shape;404;p23"/>
              <p:cNvSpPr/>
              <p:nvPr/>
            </p:nvSpPr>
            <p:spPr>
              <a:xfrm>
                <a:off x="1978502" y="690823"/>
                <a:ext cx="424312" cy="302234"/>
              </a:xfrm>
              <a:custGeom>
                <a:avLst/>
                <a:gdLst/>
                <a:ahLst/>
                <a:cxnLst/>
                <a:rect l="l" t="t" r="r" b="b"/>
                <a:pathLst>
                  <a:path w="12822" h="9133" extrusionOk="0">
                    <a:moveTo>
                      <a:pt x="6900" y="673"/>
                    </a:moveTo>
                    <a:cubicBezTo>
                      <a:pt x="7010" y="673"/>
                      <a:pt x="7122" y="676"/>
                      <a:pt x="7234" y="681"/>
                    </a:cubicBezTo>
                    <a:cubicBezTo>
                      <a:pt x="11530" y="896"/>
                      <a:pt x="12036" y="4720"/>
                      <a:pt x="11720" y="8162"/>
                    </a:cubicBezTo>
                    <a:cubicBezTo>
                      <a:pt x="11248" y="8021"/>
                      <a:pt x="10697" y="7992"/>
                      <a:pt x="10247" y="7906"/>
                    </a:cubicBezTo>
                    <a:cubicBezTo>
                      <a:pt x="9116" y="7688"/>
                      <a:pt x="7986" y="7476"/>
                      <a:pt x="6854" y="7264"/>
                    </a:cubicBezTo>
                    <a:cubicBezTo>
                      <a:pt x="4765" y="6871"/>
                      <a:pt x="2675" y="6482"/>
                      <a:pt x="573" y="6168"/>
                    </a:cubicBezTo>
                    <a:cubicBezTo>
                      <a:pt x="1244" y="3083"/>
                      <a:pt x="3626" y="673"/>
                      <a:pt x="6900" y="673"/>
                    </a:cubicBezTo>
                    <a:close/>
                    <a:moveTo>
                      <a:pt x="6928" y="1"/>
                    </a:moveTo>
                    <a:cubicBezTo>
                      <a:pt x="3349" y="1"/>
                      <a:pt x="357" y="2743"/>
                      <a:pt x="11" y="6336"/>
                    </a:cubicBezTo>
                    <a:cubicBezTo>
                      <a:pt x="0" y="6446"/>
                      <a:pt x="66" y="6524"/>
                      <a:pt x="154" y="6561"/>
                    </a:cubicBezTo>
                    <a:cubicBezTo>
                      <a:pt x="183" y="6583"/>
                      <a:pt x="216" y="6598"/>
                      <a:pt x="252" y="6607"/>
                    </a:cubicBezTo>
                    <a:cubicBezTo>
                      <a:pt x="2152" y="7064"/>
                      <a:pt x="4067" y="7451"/>
                      <a:pt x="5983" y="7836"/>
                    </a:cubicBezTo>
                    <a:cubicBezTo>
                      <a:pt x="6885" y="8018"/>
                      <a:pt x="7787" y="8197"/>
                      <a:pt x="8691" y="8373"/>
                    </a:cubicBezTo>
                    <a:cubicBezTo>
                      <a:pt x="9472" y="8528"/>
                      <a:pt x="10760" y="8561"/>
                      <a:pt x="11550" y="8903"/>
                    </a:cubicBezTo>
                    <a:cubicBezTo>
                      <a:pt x="11581" y="8970"/>
                      <a:pt x="11634" y="9026"/>
                      <a:pt x="11702" y="9058"/>
                    </a:cubicBezTo>
                    <a:lnTo>
                      <a:pt x="11758" y="9085"/>
                    </a:lnTo>
                    <a:cubicBezTo>
                      <a:pt x="11822" y="9117"/>
                      <a:pt x="11886" y="9133"/>
                      <a:pt x="11947" y="9133"/>
                    </a:cubicBezTo>
                    <a:cubicBezTo>
                      <a:pt x="12073" y="9133"/>
                      <a:pt x="12189" y="9068"/>
                      <a:pt x="12273" y="8951"/>
                    </a:cubicBezTo>
                    <a:lnTo>
                      <a:pt x="12321" y="8886"/>
                    </a:lnTo>
                    <a:cubicBezTo>
                      <a:pt x="12363" y="8825"/>
                      <a:pt x="12382" y="8750"/>
                      <a:pt x="12374" y="8675"/>
                    </a:cubicBezTo>
                    <a:cubicBezTo>
                      <a:pt x="12382" y="8656"/>
                      <a:pt x="12388" y="8638"/>
                      <a:pt x="12391" y="8618"/>
                    </a:cubicBezTo>
                    <a:cubicBezTo>
                      <a:pt x="12821" y="4733"/>
                      <a:pt x="12224" y="424"/>
                      <a:pt x="7524" y="26"/>
                    </a:cubicBezTo>
                    <a:cubicBezTo>
                      <a:pt x="7323" y="9"/>
                      <a:pt x="7125" y="1"/>
                      <a:pt x="6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05" name="Google Shape;405;p23"/>
            <p:cNvGrpSpPr/>
            <p:nvPr/>
          </p:nvGrpSpPr>
          <p:grpSpPr>
            <a:xfrm>
              <a:off x="1739309" y="617821"/>
              <a:ext cx="85081" cy="113673"/>
              <a:chOff x="1739309" y="617821"/>
              <a:chExt cx="85081" cy="113673"/>
            </a:xfrm>
          </p:grpSpPr>
          <p:sp>
            <p:nvSpPr>
              <p:cNvPr id="406" name="Google Shape;406;p23"/>
              <p:cNvSpPr/>
              <p:nvPr/>
            </p:nvSpPr>
            <p:spPr>
              <a:xfrm>
                <a:off x="1764923" y="657466"/>
                <a:ext cx="59467" cy="74028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2237" extrusionOk="0">
                    <a:moveTo>
                      <a:pt x="1588" y="1"/>
                    </a:moveTo>
                    <a:cubicBezTo>
                      <a:pt x="1562" y="1"/>
                      <a:pt x="1536" y="9"/>
                      <a:pt x="1510" y="29"/>
                    </a:cubicBezTo>
                    <a:cubicBezTo>
                      <a:pt x="837" y="548"/>
                      <a:pt x="354" y="1284"/>
                      <a:pt x="39" y="2068"/>
                    </a:cubicBezTo>
                    <a:cubicBezTo>
                      <a:pt x="1" y="2160"/>
                      <a:pt x="95" y="2237"/>
                      <a:pt x="180" y="2237"/>
                    </a:cubicBezTo>
                    <a:cubicBezTo>
                      <a:pt x="223" y="2237"/>
                      <a:pt x="264" y="2217"/>
                      <a:pt x="284" y="2170"/>
                    </a:cubicBezTo>
                    <a:cubicBezTo>
                      <a:pt x="610" y="1414"/>
                      <a:pt x="1097" y="826"/>
                      <a:pt x="1696" y="268"/>
                    </a:cubicBezTo>
                    <a:cubicBezTo>
                      <a:pt x="1796" y="173"/>
                      <a:pt x="1702" y="1"/>
                      <a:pt x="15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7" name="Google Shape;407;p23"/>
              <p:cNvSpPr/>
              <p:nvPr/>
            </p:nvSpPr>
            <p:spPr>
              <a:xfrm>
                <a:off x="1739309" y="617821"/>
                <a:ext cx="55298" cy="57449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736" extrusionOk="0">
                    <a:moveTo>
                      <a:pt x="1416" y="1"/>
                    </a:moveTo>
                    <a:cubicBezTo>
                      <a:pt x="1388" y="1"/>
                      <a:pt x="1359" y="9"/>
                      <a:pt x="1330" y="28"/>
                    </a:cubicBezTo>
                    <a:cubicBezTo>
                      <a:pt x="788" y="394"/>
                      <a:pt x="353" y="947"/>
                      <a:pt x="58" y="1524"/>
                    </a:cubicBezTo>
                    <a:cubicBezTo>
                      <a:pt x="1" y="1636"/>
                      <a:pt x="92" y="1736"/>
                      <a:pt x="186" y="1736"/>
                    </a:cubicBezTo>
                    <a:cubicBezTo>
                      <a:pt x="228" y="1736"/>
                      <a:pt x="271" y="1715"/>
                      <a:pt x="301" y="1667"/>
                    </a:cubicBezTo>
                    <a:cubicBezTo>
                      <a:pt x="641" y="1125"/>
                      <a:pt x="1059" y="714"/>
                      <a:pt x="1545" y="305"/>
                    </a:cubicBezTo>
                    <a:cubicBezTo>
                      <a:pt x="1671" y="198"/>
                      <a:pt x="1555" y="1"/>
                      <a:pt x="14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08" name="Google Shape;408;p23"/>
          <p:cNvGrpSpPr/>
          <p:nvPr/>
        </p:nvGrpSpPr>
        <p:grpSpPr>
          <a:xfrm>
            <a:off x="388552" y="-393337"/>
            <a:ext cx="561249" cy="860008"/>
            <a:chOff x="291413" y="-295003"/>
            <a:chExt cx="420937" cy="645006"/>
          </a:xfrm>
        </p:grpSpPr>
        <p:sp>
          <p:nvSpPr>
            <p:cNvPr id="409" name="Google Shape;409;p23"/>
            <p:cNvSpPr/>
            <p:nvPr/>
          </p:nvSpPr>
          <p:spPr>
            <a:xfrm>
              <a:off x="291413" y="-295003"/>
              <a:ext cx="420937" cy="498274"/>
            </a:xfrm>
            <a:custGeom>
              <a:avLst/>
              <a:gdLst/>
              <a:ahLst/>
              <a:cxnLst/>
              <a:rect l="l" t="t" r="r" b="b"/>
              <a:pathLst>
                <a:path w="12720" h="15057" extrusionOk="0">
                  <a:moveTo>
                    <a:pt x="8495" y="811"/>
                  </a:moveTo>
                  <a:cubicBezTo>
                    <a:pt x="8826" y="1462"/>
                    <a:pt x="9135" y="2114"/>
                    <a:pt x="9433" y="2770"/>
                  </a:cubicBezTo>
                  <a:cubicBezTo>
                    <a:pt x="7201" y="4197"/>
                    <a:pt x="5260" y="5404"/>
                    <a:pt x="2592" y="5934"/>
                  </a:cubicBezTo>
                  <a:cubicBezTo>
                    <a:pt x="2591" y="5934"/>
                    <a:pt x="2589" y="5935"/>
                    <a:pt x="2588" y="5935"/>
                  </a:cubicBezTo>
                  <a:cubicBezTo>
                    <a:pt x="2148" y="5298"/>
                    <a:pt x="1667" y="4690"/>
                    <a:pt x="1150" y="4116"/>
                  </a:cubicBezTo>
                  <a:cubicBezTo>
                    <a:pt x="1152" y="4115"/>
                    <a:pt x="1154" y="4115"/>
                    <a:pt x="1157" y="4115"/>
                  </a:cubicBezTo>
                  <a:cubicBezTo>
                    <a:pt x="1159" y="4115"/>
                    <a:pt x="1161" y="4115"/>
                    <a:pt x="1163" y="4114"/>
                  </a:cubicBezTo>
                  <a:cubicBezTo>
                    <a:pt x="3740" y="3350"/>
                    <a:pt x="6202" y="2209"/>
                    <a:pt x="8495" y="811"/>
                  </a:cubicBezTo>
                  <a:close/>
                  <a:moveTo>
                    <a:pt x="10658" y="8127"/>
                  </a:moveTo>
                  <a:cubicBezTo>
                    <a:pt x="10937" y="8127"/>
                    <a:pt x="11224" y="8170"/>
                    <a:pt x="11512" y="8227"/>
                  </a:cubicBezTo>
                  <a:cubicBezTo>
                    <a:pt x="11670" y="8726"/>
                    <a:pt x="11823" y="9228"/>
                    <a:pt x="11969" y="9738"/>
                  </a:cubicBezTo>
                  <a:cubicBezTo>
                    <a:pt x="11990" y="9823"/>
                    <a:pt x="12044" y="9896"/>
                    <a:pt x="12119" y="9942"/>
                  </a:cubicBezTo>
                  <a:cubicBezTo>
                    <a:pt x="11914" y="10848"/>
                    <a:pt x="10995" y="11516"/>
                    <a:pt x="10157" y="11516"/>
                  </a:cubicBezTo>
                  <a:cubicBezTo>
                    <a:pt x="9588" y="11516"/>
                    <a:pt x="9056" y="11208"/>
                    <a:pt x="8812" y="10455"/>
                  </a:cubicBezTo>
                  <a:cubicBezTo>
                    <a:pt x="8602" y="9804"/>
                    <a:pt x="8863" y="9035"/>
                    <a:pt x="9368" y="8590"/>
                  </a:cubicBezTo>
                  <a:cubicBezTo>
                    <a:pt x="9764" y="8240"/>
                    <a:pt x="10202" y="8127"/>
                    <a:pt x="10658" y="8127"/>
                  </a:cubicBezTo>
                  <a:close/>
                  <a:moveTo>
                    <a:pt x="3446" y="11407"/>
                  </a:moveTo>
                  <a:cubicBezTo>
                    <a:pt x="3786" y="11407"/>
                    <a:pt x="4095" y="11506"/>
                    <a:pt x="4303" y="11734"/>
                  </a:cubicBezTo>
                  <a:cubicBezTo>
                    <a:pt x="4353" y="11789"/>
                    <a:pt x="4424" y="11821"/>
                    <a:pt x="4497" y="11821"/>
                  </a:cubicBezTo>
                  <a:cubicBezTo>
                    <a:pt x="4509" y="11821"/>
                    <a:pt x="4521" y="11820"/>
                    <a:pt x="4533" y="11818"/>
                  </a:cubicBezTo>
                  <a:cubicBezTo>
                    <a:pt x="4669" y="12275"/>
                    <a:pt x="4793" y="12737"/>
                    <a:pt x="4901" y="13212"/>
                  </a:cubicBezTo>
                  <a:cubicBezTo>
                    <a:pt x="4925" y="13322"/>
                    <a:pt x="5003" y="13394"/>
                    <a:pt x="5097" y="13434"/>
                  </a:cubicBezTo>
                  <a:cubicBezTo>
                    <a:pt x="4734" y="14057"/>
                    <a:pt x="4065" y="14389"/>
                    <a:pt x="3368" y="14389"/>
                  </a:cubicBezTo>
                  <a:cubicBezTo>
                    <a:pt x="2800" y="14389"/>
                    <a:pt x="2212" y="14168"/>
                    <a:pt x="1758" y="13704"/>
                  </a:cubicBezTo>
                  <a:cubicBezTo>
                    <a:pt x="689" y="12614"/>
                    <a:pt x="2256" y="11407"/>
                    <a:pt x="3446" y="11407"/>
                  </a:cubicBezTo>
                  <a:close/>
                  <a:moveTo>
                    <a:pt x="8465" y="1"/>
                  </a:moveTo>
                  <a:cubicBezTo>
                    <a:pt x="8337" y="1"/>
                    <a:pt x="8214" y="111"/>
                    <a:pt x="8230" y="252"/>
                  </a:cubicBezTo>
                  <a:cubicBezTo>
                    <a:pt x="8213" y="256"/>
                    <a:pt x="8195" y="262"/>
                    <a:pt x="8178" y="270"/>
                  </a:cubicBezTo>
                  <a:cubicBezTo>
                    <a:pt x="5885" y="1618"/>
                    <a:pt x="3521" y="2698"/>
                    <a:pt x="1030" y="3630"/>
                  </a:cubicBezTo>
                  <a:cubicBezTo>
                    <a:pt x="941" y="3661"/>
                    <a:pt x="879" y="3738"/>
                    <a:pt x="865" y="3830"/>
                  </a:cubicBezTo>
                  <a:cubicBezTo>
                    <a:pt x="842" y="3821"/>
                    <a:pt x="818" y="3818"/>
                    <a:pt x="794" y="3818"/>
                  </a:cubicBezTo>
                  <a:cubicBezTo>
                    <a:pt x="625" y="3818"/>
                    <a:pt x="452" y="4006"/>
                    <a:pt x="575" y="4171"/>
                  </a:cubicBezTo>
                  <a:cubicBezTo>
                    <a:pt x="2148" y="6262"/>
                    <a:pt x="3390" y="8455"/>
                    <a:pt x="4230" y="10869"/>
                  </a:cubicBezTo>
                  <a:cubicBezTo>
                    <a:pt x="3996" y="10752"/>
                    <a:pt x="3728" y="10698"/>
                    <a:pt x="3445" y="10698"/>
                  </a:cubicBezTo>
                  <a:cubicBezTo>
                    <a:pt x="1925" y="10698"/>
                    <a:pt x="1" y="12248"/>
                    <a:pt x="889" y="13754"/>
                  </a:cubicBezTo>
                  <a:cubicBezTo>
                    <a:pt x="1404" y="14627"/>
                    <a:pt x="2407" y="15057"/>
                    <a:pt x="3366" y="15057"/>
                  </a:cubicBezTo>
                  <a:cubicBezTo>
                    <a:pt x="4595" y="15057"/>
                    <a:pt x="5753" y="14352"/>
                    <a:pt x="5723" y="12968"/>
                  </a:cubicBezTo>
                  <a:cubicBezTo>
                    <a:pt x="5723" y="12958"/>
                    <a:pt x="5729" y="12949"/>
                    <a:pt x="5728" y="12936"/>
                  </a:cubicBezTo>
                  <a:cubicBezTo>
                    <a:pt x="5726" y="12930"/>
                    <a:pt x="5723" y="12924"/>
                    <a:pt x="5723" y="12918"/>
                  </a:cubicBezTo>
                  <a:cubicBezTo>
                    <a:pt x="5718" y="12808"/>
                    <a:pt x="5708" y="12697"/>
                    <a:pt x="5691" y="12589"/>
                  </a:cubicBezTo>
                  <a:cubicBezTo>
                    <a:pt x="5676" y="12505"/>
                    <a:pt x="5619" y="12472"/>
                    <a:pt x="5558" y="12472"/>
                  </a:cubicBezTo>
                  <a:cubicBezTo>
                    <a:pt x="5555" y="12472"/>
                    <a:pt x="5553" y="12472"/>
                    <a:pt x="5550" y="12472"/>
                  </a:cubicBezTo>
                  <a:cubicBezTo>
                    <a:pt x="5504" y="12380"/>
                    <a:pt x="5458" y="12290"/>
                    <a:pt x="5418" y="12203"/>
                  </a:cubicBezTo>
                  <a:cubicBezTo>
                    <a:pt x="5412" y="12189"/>
                    <a:pt x="5404" y="12178"/>
                    <a:pt x="5394" y="12169"/>
                  </a:cubicBezTo>
                  <a:cubicBezTo>
                    <a:pt x="5343" y="11965"/>
                    <a:pt x="5293" y="11763"/>
                    <a:pt x="5233" y="11564"/>
                  </a:cubicBezTo>
                  <a:cubicBezTo>
                    <a:pt x="5121" y="11178"/>
                    <a:pt x="4999" y="10797"/>
                    <a:pt x="4864" y="10420"/>
                  </a:cubicBezTo>
                  <a:cubicBezTo>
                    <a:pt x="4587" y="9636"/>
                    <a:pt x="4260" y="8868"/>
                    <a:pt x="3890" y="8124"/>
                  </a:cubicBezTo>
                  <a:cubicBezTo>
                    <a:pt x="3585" y="7524"/>
                    <a:pt x="3248" y="6940"/>
                    <a:pt x="2877" y="6377"/>
                  </a:cubicBezTo>
                  <a:cubicBezTo>
                    <a:pt x="5262" y="6043"/>
                    <a:pt x="7959" y="5098"/>
                    <a:pt x="9696" y="3367"/>
                  </a:cubicBezTo>
                  <a:cubicBezTo>
                    <a:pt x="10284" y="4718"/>
                    <a:pt x="10802" y="6090"/>
                    <a:pt x="11269" y="7495"/>
                  </a:cubicBezTo>
                  <a:cubicBezTo>
                    <a:pt x="11084" y="7447"/>
                    <a:pt x="10897" y="7425"/>
                    <a:pt x="10710" y="7425"/>
                  </a:cubicBezTo>
                  <a:cubicBezTo>
                    <a:pt x="8966" y="7425"/>
                    <a:pt x="7318" y="9384"/>
                    <a:pt x="8362" y="11120"/>
                  </a:cubicBezTo>
                  <a:cubicBezTo>
                    <a:pt x="8771" y="11798"/>
                    <a:pt x="9512" y="12210"/>
                    <a:pt x="10273" y="12210"/>
                  </a:cubicBezTo>
                  <a:cubicBezTo>
                    <a:pt x="10536" y="12210"/>
                    <a:pt x="10801" y="12161"/>
                    <a:pt x="11056" y="12057"/>
                  </a:cubicBezTo>
                  <a:cubicBezTo>
                    <a:pt x="11947" y="11694"/>
                    <a:pt x="12719" y="10766"/>
                    <a:pt x="12643" y="9789"/>
                  </a:cubicBezTo>
                  <a:cubicBezTo>
                    <a:pt x="12683" y="9714"/>
                    <a:pt x="12693" y="9625"/>
                    <a:pt x="12675" y="9542"/>
                  </a:cubicBezTo>
                  <a:cubicBezTo>
                    <a:pt x="11950" y="6207"/>
                    <a:pt x="10541" y="2950"/>
                    <a:pt x="8654" y="109"/>
                  </a:cubicBezTo>
                  <a:cubicBezTo>
                    <a:pt x="8604" y="33"/>
                    <a:pt x="8534" y="1"/>
                    <a:pt x="8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410" name="Google Shape;410;p23"/>
            <p:cNvGrpSpPr/>
            <p:nvPr/>
          </p:nvGrpSpPr>
          <p:grpSpPr>
            <a:xfrm>
              <a:off x="317622" y="261977"/>
              <a:ext cx="171618" cy="88026"/>
              <a:chOff x="317622" y="261977"/>
              <a:chExt cx="171618" cy="88026"/>
            </a:xfrm>
          </p:grpSpPr>
          <p:sp>
            <p:nvSpPr>
              <p:cNvPr id="411" name="Google Shape;411;p23"/>
              <p:cNvSpPr/>
              <p:nvPr/>
            </p:nvSpPr>
            <p:spPr>
              <a:xfrm>
                <a:off x="317622" y="261977"/>
                <a:ext cx="146732" cy="34879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1054" extrusionOk="0">
                    <a:moveTo>
                      <a:pt x="140" y="0"/>
                    </a:moveTo>
                    <a:cubicBezTo>
                      <a:pt x="66" y="0"/>
                      <a:pt x="1" y="106"/>
                      <a:pt x="70" y="163"/>
                    </a:cubicBezTo>
                    <a:cubicBezTo>
                      <a:pt x="808" y="752"/>
                      <a:pt x="1715" y="1054"/>
                      <a:pt x="2630" y="1054"/>
                    </a:cubicBezTo>
                    <a:cubicBezTo>
                      <a:pt x="3193" y="1054"/>
                      <a:pt x="3759" y="939"/>
                      <a:pt x="4291" y="708"/>
                    </a:cubicBezTo>
                    <a:cubicBezTo>
                      <a:pt x="4433" y="646"/>
                      <a:pt x="4356" y="416"/>
                      <a:pt x="4222" y="416"/>
                    </a:cubicBezTo>
                    <a:cubicBezTo>
                      <a:pt x="4206" y="416"/>
                      <a:pt x="4190" y="419"/>
                      <a:pt x="4173" y="426"/>
                    </a:cubicBezTo>
                    <a:cubicBezTo>
                      <a:pt x="3620" y="654"/>
                      <a:pt x="3067" y="768"/>
                      <a:pt x="2524" y="768"/>
                    </a:cubicBezTo>
                    <a:cubicBezTo>
                      <a:pt x="1714" y="768"/>
                      <a:pt x="924" y="515"/>
                      <a:pt x="185" y="14"/>
                    </a:cubicBezTo>
                    <a:cubicBezTo>
                      <a:pt x="170" y="4"/>
                      <a:pt x="155" y="0"/>
                      <a:pt x="1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>
                <a:off x="371629" y="323099"/>
                <a:ext cx="117611" cy="26904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813" extrusionOk="0">
                    <a:moveTo>
                      <a:pt x="3298" y="1"/>
                    </a:moveTo>
                    <a:cubicBezTo>
                      <a:pt x="3271" y="1"/>
                      <a:pt x="3243" y="7"/>
                      <a:pt x="3215" y="22"/>
                    </a:cubicBezTo>
                    <a:cubicBezTo>
                      <a:pt x="2616" y="331"/>
                      <a:pt x="2004" y="499"/>
                      <a:pt x="1377" y="499"/>
                    </a:cubicBezTo>
                    <a:cubicBezTo>
                      <a:pt x="995" y="499"/>
                      <a:pt x="607" y="436"/>
                      <a:pt x="213" y="305"/>
                    </a:cubicBezTo>
                    <a:cubicBezTo>
                      <a:pt x="197" y="300"/>
                      <a:pt x="182" y="297"/>
                      <a:pt x="168" y="297"/>
                    </a:cubicBezTo>
                    <a:cubicBezTo>
                      <a:pt x="40" y="297"/>
                      <a:pt x="0" y="507"/>
                      <a:pt x="142" y="559"/>
                    </a:cubicBezTo>
                    <a:cubicBezTo>
                      <a:pt x="594" y="726"/>
                      <a:pt x="1071" y="813"/>
                      <a:pt x="1545" y="813"/>
                    </a:cubicBezTo>
                    <a:cubicBezTo>
                      <a:pt x="2186" y="813"/>
                      <a:pt x="2823" y="654"/>
                      <a:pt x="3389" y="319"/>
                    </a:cubicBezTo>
                    <a:cubicBezTo>
                      <a:pt x="3553" y="222"/>
                      <a:pt x="3453" y="1"/>
                      <a:pt x="32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13" name="Google Shape;413;p23"/>
          <p:cNvGrpSpPr/>
          <p:nvPr/>
        </p:nvGrpSpPr>
        <p:grpSpPr>
          <a:xfrm>
            <a:off x="1618974" y="1707816"/>
            <a:ext cx="925223" cy="945475"/>
            <a:chOff x="1214230" y="1280862"/>
            <a:chExt cx="693917" cy="709106"/>
          </a:xfrm>
        </p:grpSpPr>
        <p:sp>
          <p:nvSpPr>
            <p:cNvPr id="414" name="Google Shape;414;p23"/>
            <p:cNvSpPr/>
            <p:nvPr/>
          </p:nvSpPr>
          <p:spPr>
            <a:xfrm>
              <a:off x="1265424" y="1280862"/>
              <a:ext cx="642723" cy="709106"/>
            </a:xfrm>
            <a:custGeom>
              <a:avLst/>
              <a:gdLst/>
              <a:ahLst/>
              <a:cxnLst/>
              <a:rect l="l" t="t" r="r" b="b"/>
              <a:pathLst>
                <a:path w="19422" h="21428" extrusionOk="0">
                  <a:moveTo>
                    <a:pt x="11308" y="8253"/>
                  </a:moveTo>
                  <a:cubicBezTo>
                    <a:pt x="11936" y="10788"/>
                    <a:pt x="13471" y="13229"/>
                    <a:pt x="14823" y="15298"/>
                  </a:cubicBezTo>
                  <a:cubicBezTo>
                    <a:pt x="14873" y="15379"/>
                    <a:pt x="14961" y="15427"/>
                    <a:pt x="15053" y="15427"/>
                  </a:cubicBezTo>
                  <a:cubicBezTo>
                    <a:pt x="15066" y="15427"/>
                    <a:pt x="15078" y="15426"/>
                    <a:pt x="15091" y="15424"/>
                  </a:cubicBezTo>
                  <a:lnTo>
                    <a:pt x="15091" y="15424"/>
                  </a:lnTo>
                  <a:cubicBezTo>
                    <a:pt x="14714" y="15724"/>
                    <a:pt x="14284" y="15938"/>
                    <a:pt x="13820" y="16092"/>
                  </a:cubicBezTo>
                  <a:cubicBezTo>
                    <a:pt x="13560" y="14630"/>
                    <a:pt x="12011" y="13200"/>
                    <a:pt x="11128" y="12143"/>
                  </a:cubicBezTo>
                  <a:cubicBezTo>
                    <a:pt x="10213" y="11051"/>
                    <a:pt x="9244" y="9974"/>
                    <a:pt x="8217" y="8964"/>
                  </a:cubicBezTo>
                  <a:cubicBezTo>
                    <a:pt x="9048" y="8434"/>
                    <a:pt x="10454" y="8287"/>
                    <a:pt x="11308" y="8253"/>
                  </a:cubicBezTo>
                  <a:close/>
                  <a:moveTo>
                    <a:pt x="11166" y="759"/>
                  </a:moveTo>
                  <a:cubicBezTo>
                    <a:pt x="12502" y="759"/>
                    <a:pt x="13804" y="1049"/>
                    <a:pt x="14874" y="1756"/>
                  </a:cubicBezTo>
                  <a:cubicBezTo>
                    <a:pt x="18211" y="3960"/>
                    <a:pt x="16891" y="8322"/>
                    <a:pt x="14502" y="10604"/>
                  </a:cubicBezTo>
                  <a:cubicBezTo>
                    <a:pt x="14318" y="10780"/>
                    <a:pt x="14371" y="11008"/>
                    <a:pt x="14514" y="11144"/>
                  </a:cubicBezTo>
                  <a:lnTo>
                    <a:pt x="14514" y="11148"/>
                  </a:lnTo>
                  <a:cubicBezTo>
                    <a:pt x="14771" y="12270"/>
                    <a:pt x="15312" y="13414"/>
                    <a:pt x="15972" y="14355"/>
                  </a:cubicBezTo>
                  <a:cubicBezTo>
                    <a:pt x="15807" y="14670"/>
                    <a:pt x="15594" y="14957"/>
                    <a:pt x="15339" y="15205"/>
                  </a:cubicBezTo>
                  <a:cubicBezTo>
                    <a:pt x="15355" y="15139"/>
                    <a:pt x="15342" y="15070"/>
                    <a:pt x="15309" y="15012"/>
                  </a:cubicBezTo>
                  <a:cubicBezTo>
                    <a:pt x="14013" y="12722"/>
                    <a:pt x="12926" y="10607"/>
                    <a:pt x="12213" y="8224"/>
                  </a:cubicBezTo>
                  <a:cubicBezTo>
                    <a:pt x="12832" y="8179"/>
                    <a:pt x="13390" y="8029"/>
                    <a:pt x="13866" y="7556"/>
                  </a:cubicBezTo>
                  <a:cubicBezTo>
                    <a:pt x="14074" y="7348"/>
                    <a:pt x="13877" y="7062"/>
                    <a:pt x="13650" y="7062"/>
                  </a:cubicBezTo>
                  <a:cubicBezTo>
                    <a:pt x="13584" y="7062"/>
                    <a:pt x="13516" y="7086"/>
                    <a:pt x="13454" y="7142"/>
                  </a:cubicBezTo>
                  <a:cubicBezTo>
                    <a:pt x="13034" y="7525"/>
                    <a:pt x="12558" y="7626"/>
                    <a:pt x="12060" y="7649"/>
                  </a:cubicBezTo>
                  <a:cubicBezTo>
                    <a:pt x="11890" y="7014"/>
                    <a:pt x="11739" y="6363"/>
                    <a:pt x="11624" y="5678"/>
                  </a:cubicBezTo>
                  <a:cubicBezTo>
                    <a:pt x="11598" y="5524"/>
                    <a:pt x="11483" y="5456"/>
                    <a:pt x="11359" y="5456"/>
                  </a:cubicBezTo>
                  <a:cubicBezTo>
                    <a:pt x="11198" y="5456"/>
                    <a:pt x="11023" y="5571"/>
                    <a:pt x="11017" y="5759"/>
                  </a:cubicBezTo>
                  <a:cubicBezTo>
                    <a:pt x="11002" y="6395"/>
                    <a:pt x="11056" y="7029"/>
                    <a:pt x="11175" y="7652"/>
                  </a:cubicBezTo>
                  <a:cubicBezTo>
                    <a:pt x="11066" y="7652"/>
                    <a:pt x="10956" y="7656"/>
                    <a:pt x="10847" y="7662"/>
                  </a:cubicBezTo>
                  <a:cubicBezTo>
                    <a:pt x="10179" y="7700"/>
                    <a:pt x="9539" y="7841"/>
                    <a:pt x="8925" y="8107"/>
                  </a:cubicBezTo>
                  <a:cubicBezTo>
                    <a:pt x="8599" y="8250"/>
                    <a:pt x="8231" y="8434"/>
                    <a:pt x="7913" y="8666"/>
                  </a:cubicBezTo>
                  <a:cubicBezTo>
                    <a:pt x="7262" y="8043"/>
                    <a:pt x="6588" y="7446"/>
                    <a:pt x="5886" y="6890"/>
                  </a:cubicBezTo>
                  <a:cubicBezTo>
                    <a:pt x="5816" y="6822"/>
                    <a:pt x="5736" y="6794"/>
                    <a:pt x="5660" y="6794"/>
                  </a:cubicBezTo>
                  <a:cubicBezTo>
                    <a:pt x="5393" y="6794"/>
                    <a:pt x="5157" y="7138"/>
                    <a:pt x="5406" y="7372"/>
                  </a:cubicBezTo>
                  <a:cubicBezTo>
                    <a:pt x="6061" y="7989"/>
                    <a:pt x="6720" y="8596"/>
                    <a:pt x="7371" y="9213"/>
                  </a:cubicBezTo>
                  <a:cubicBezTo>
                    <a:pt x="7193" y="9481"/>
                    <a:pt x="7103" y="9792"/>
                    <a:pt x="7176" y="10154"/>
                  </a:cubicBezTo>
                  <a:cubicBezTo>
                    <a:pt x="7194" y="10247"/>
                    <a:pt x="7272" y="10289"/>
                    <a:pt x="7353" y="10289"/>
                  </a:cubicBezTo>
                  <a:cubicBezTo>
                    <a:pt x="7453" y="10289"/>
                    <a:pt x="7557" y="10222"/>
                    <a:pt x="7550" y="10103"/>
                  </a:cubicBezTo>
                  <a:cubicBezTo>
                    <a:pt x="7536" y="9896"/>
                    <a:pt x="7582" y="9689"/>
                    <a:pt x="7681" y="9509"/>
                  </a:cubicBezTo>
                  <a:cubicBezTo>
                    <a:pt x="8345" y="10141"/>
                    <a:pt x="8997" y="10786"/>
                    <a:pt x="9620" y="11466"/>
                  </a:cubicBezTo>
                  <a:cubicBezTo>
                    <a:pt x="10248" y="12151"/>
                    <a:pt x="10855" y="12852"/>
                    <a:pt x="11443" y="13571"/>
                  </a:cubicBezTo>
                  <a:cubicBezTo>
                    <a:pt x="12057" y="14324"/>
                    <a:pt x="13051" y="15226"/>
                    <a:pt x="13315" y="16232"/>
                  </a:cubicBezTo>
                  <a:cubicBezTo>
                    <a:pt x="12639" y="16387"/>
                    <a:pt x="11919" y="16439"/>
                    <a:pt x="11221" y="16456"/>
                  </a:cubicBezTo>
                  <a:lnTo>
                    <a:pt x="11221" y="16454"/>
                  </a:lnTo>
                  <a:cubicBezTo>
                    <a:pt x="11212" y="16454"/>
                    <a:pt x="11207" y="16459"/>
                    <a:pt x="11200" y="16459"/>
                  </a:cubicBezTo>
                  <a:cubicBezTo>
                    <a:pt x="10864" y="15477"/>
                    <a:pt x="10264" y="14327"/>
                    <a:pt x="9437" y="13687"/>
                  </a:cubicBezTo>
                  <a:cubicBezTo>
                    <a:pt x="9373" y="13639"/>
                    <a:pt x="9295" y="13613"/>
                    <a:pt x="9216" y="13613"/>
                  </a:cubicBezTo>
                  <a:cubicBezTo>
                    <a:pt x="9211" y="13613"/>
                    <a:pt x="9207" y="13613"/>
                    <a:pt x="9202" y="13613"/>
                  </a:cubicBezTo>
                  <a:cubicBezTo>
                    <a:pt x="9159" y="13584"/>
                    <a:pt x="9110" y="13566"/>
                    <a:pt x="9058" y="13563"/>
                  </a:cubicBezTo>
                  <a:cubicBezTo>
                    <a:pt x="5974" y="13373"/>
                    <a:pt x="1299" y="12894"/>
                    <a:pt x="1191" y="8826"/>
                  </a:cubicBezTo>
                  <a:cubicBezTo>
                    <a:pt x="1109" y="5810"/>
                    <a:pt x="3647" y="3257"/>
                    <a:pt x="6154" y="1987"/>
                  </a:cubicBezTo>
                  <a:cubicBezTo>
                    <a:pt x="7581" y="1265"/>
                    <a:pt x="9403" y="759"/>
                    <a:pt x="11166" y="759"/>
                  </a:cubicBezTo>
                  <a:close/>
                  <a:moveTo>
                    <a:pt x="18109" y="16291"/>
                  </a:moveTo>
                  <a:cubicBezTo>
                    <a:pt x="18265" y="16487"/>
                    <a:pt x="18409" y="16693"/>
                    <a:pt x="18517" y="16920"/>
                  </a:cubicBezTo>
                  <a:cubicBezTo>
                    <a:pt x="18579" y="17052"/>
                    <a:pt x="18631" y="17188"/>
                    <a:pt x="18674" y="17328"/>
                  </a:cubicBezTo>
                  <a:cubicBezTo>
                    <a:pt x="18694" y="17395"/>
                    <a:pt x="18712" y="17462"/>
                    <a:pt x="18729" y="17528"/>
                  </a:cubicBezTo>
                  <a:cubicBezTo>
                    <a:pt x="18634" y="17571"/>
                    <a:pt x="18568" y="17658"/>
                    <a:pt x="18553" y="17761"/>
                  </a:cubicBezTo>
                  <a:cubicBezTo>
                    <a:pt x="18543" y="17834"/>
                    <a:pt x="18559" y="17910"/>
                    <a:pt x="18599" y="17972"/>
                  </a:cubicBezTo>
                  <a:cubicBezTo>
                    <a:pt x="17318" y="19750"/>
                    <a:pt x="15738" y="20868"/>
                    <a:pt x="13415" y="20868"/>
                  </a:cubicBezTo>
                  <a:cubicBezTo>
                    <a:pt x="13369" y="20868"/>
                    <a:pt x="13322" y="20868"/>
                    <a:pt x="13275" y="20867"/>
                  </a:cubicBezTo>
                  <a:cubicBezTo>
                    <a:pt x="13255" y="20869"/>
                    <a:pt x="13235" y="20872"/>
                    <a:pt x="13217" y="20878"/>
                  </a:cubicBezTo>
                  <a:cubicBezTo>
                    <a:pt x="12520" y="20486"/>
                    <a:pt x="12178" y="19948"/>
                    <a:pt x="12160" y="19129"/>
                  </a:cubicBezTo>
                  <a:lnTo>
                    <a:pt x="12160" y="19129"/>
                  </a:lnTo>
                  <a:cubicBezTo>
                    <a:pt x="12171" y="19132"/>
                    <a:pt x="12177" y="19139"/>
                    <a:pt x="12189" y="19141"/>
                  </a:cubicBezTo>
                  <a:cubicBezTo>
                    <a:pt x="12369" y="19158"/>
                    <a:pt x="12548" y="19166"/>
                    <a:pt x="12726" y="19166"/>
                  </a:cubicBezTo>
                  <a:cubicBezTo>
                    <a:pt x="14857" y="19166"/>
                    <a:pt x="16839" y="17971"/>
                    <a:pt x="18109" y="16291"/>
                  </a:cubicBezTo>
                  <a:close/>
                  <a:moveTo>
                    <a:pt x="11201" y="1"/>
                  </a:moveTo>
                  <a:cubicBezTo>
                    <a:pt x="9458" y="1"/>
                    <a:pt x="7673" y="442"/>
                    <a:pt x="6260" y="1082"/>
                  </a:cubicBezTo>
                  <a:cubicBezTo>
                    <a:pt x="3185" y="2474"/>
                    <a:pt x="1" y="5677"/>
                    <a:pt x="458" y="9345"/>
                  </a:cubicBezTo>
                  <a:cubicBezTo>
                    <a:pt x="962" y="13377"/>
                    <a:pt x="5312" y="14132"/>
                    <a:pt x="8667" y="14132"/>
                  </a:cubicBezTo>
                  <a:cubicBezTo>
                    <a:pt x="8750" y="14132"/>
                    <a:pt x="8833" y="14132"/>
                    <a:pt x="8914" y="14131"/>
                  </a:cubicBezTo>
                  <a:cubicBezTo>
                    <a:pt x="9219" y="14557"/>
                    <a:pt x="9591" y="14934"/>
                    <a:pt x="9904" y="15356"/>
                  </a:cubicBezTo>
                  <a:cubicBezTo>
                    <a:pt x="10225" y="15791"/>
                    <a:pt x="10484" y="16254"/>
                    <a:pt x="10746" y="16726"/>
                  </a:cubicBezTo>
                  <a:cubicBezTo>
                    <a:pt x="10794" y="16812"/>
                    <a:pt x="10874" y="16847"/>
                    <a:pt x="10957" y="16847"/>
                  </a:cubicBezTo>
                  <a:cubicBezTo>
                    <a:pt x="10980" y="16847"/>
                    <a:pt x="11003" y="16844"/>
                    <a:pt x="11026" y="16839"/>
                  </a:cubicBezTo>
                  <a:cubicBezTo>
                    <a:pt x="11045" y="16866"/>
                    <a:pt x="11068" y="16891"/>
                    <a:pt x="11095" y="16909"/>
                  </a:cubicBezTo>
                  <a:cubicBezTo>
                    <a:pt x="10654" y="17672"/>
                    <a:pt x="10838" y="18908"/>
                    <a:pt x="11719" y="19245"/>
                  </a:cubicBezTo>
                  <a:cubicBezTo>
                    <a:pt x="11598" y="20138"/>
                    <a:pt x="12218" y="21153"/>
                    <a:pt x="13079" y="21417"/>
                  </a:cubicBezTo>
                  <a:cubicBezTo>
                    <a:pt x="13103" y="21424"/>
                    <a:pt x="13127" y="21428"/>
                    <a:pt x="13152" y="21428"/>
                  </a:cubicBezTo>
                  <a:cubicBezTo>
                    <a:pt x="13222" y="21428"/>
                    <a:pt x="13290" y="21398"/>
                    <a:pt x="13338" y="21343"/>
                  </a:cubicBezTo>
                  <a:cubicBezTo>
                    <a:pt x="13525" y="21364"/>
                    <a:pt x="13715" y="21374"/>
                    <a:pt x="13907" y="21374"/>
                  </a:cubicBezTo>
                  <a:cubicBezTo>
                    <a:pt x="16171" y="21374"/>
                    <a:pt x="18674" y="19990"/>
                    <a:pt x="19384" y="17776"/>
                  </a:cubicBezTo>
                  <a:cubicBezTo>
                    <a:pt x="19421" y="17661"/>
                    <a:pt x="19383" y="17566"/>
                    <a:pt x="19311" y="17508"/>
                  </a:cubicBezTo>
                  <a:cubicBezTo>
                    <a:pt x="19202" y="16889"/>
                    <a:pt x="18778" y="16277"/>
                    <a:pt x="18311" y="15885"/>
                  </a:cubicBezTo>
                  <a:cubicBezTo>
                    <a:pt x="18298" y="15874"/>
                    <a:pt x="18285" y="15866"/>
                    <a:pt x="18269" y="15860"/>
                  </a:cubicBezTo>
                  <a:cubicBezTo>
                    <a:pt x="18320" y="15094"/>
                    <a:pt x="17670" y="14335"/>
                    <a:pt x="16949" y="14168"/>
                  </a:cubicBezTo>
                  <a:cubicBezTo>
                    <a:pt x="16934" y="14164"/>
                    <a:pt x="16919" y="14163"/>
                    <a:pt x="16905" y="14163"/>
                  </a:cubicBezTo>
                  <a:cubicBezTo>
                    <a:pt x="16715" y="14163"/>
                    <a:pt x="16591" y="14444"/>
                    <a:pt x="16793" y="14537"/>
                  </a:cubicBezTo>
                  <a:cubicBezTo>
                    <a:pt x="17079" y="14669"/>
                    <a:pt x="17318" y="14856"/>
                    <a:pt x="17490" y="15124"/>
                  </a:cubicBezTo>
                  <a:cubicBezTo>
                    <a:pt x="17643" y="15362"/>
                    <a:pt x="17680" y="15600"/>
                    <a:pt x="17709" y="15863"/>
                  </a:cubicBezTo>
                  <a:cubicBezTo>
                    <a:pt x="17660" y="15885"/>
                    <a:pt x="17617" y="15918"/>
                    <a:pt x="17585" y="15960"/>
                  </a:cubicBezTo>
                  <a:cubicBezTo>
                    <a:pt x="16240" y="17738"/>
                    <a:pt x="14358" y="18545"/>
                    <a:pt x="12189" y="18770"/>
                  </a:cubicBezTo>
                  <a:cubicBezTo>
                    <a:pt x="12140" y="18773"/>
                    <a:pt x="12094" y="18795"/>
                    <a:pt x="12060" y="18830"/>
                  </a:cubicBezTo>
                  <a:cubicBezTo>
                    <a:pt x="12053" y="18815"/>
                    <a:pt x="12042" y="18799"/>
                    <a:pt x="12031" y="18786"/>
                  </a:cubicBezTo>
                  <a:cubicBezTo>
                    <a:pt x="11780" y="18524"/>
                    <a:pt x="11543" y="18334"/>
                    <a:pt x="11463" y="17959"/>
                  </a:cubicBezTo>
                  <a:cubicBezTo>
                    <a:pt x="11388" y="17615"/>
                    <a:pt x="11458" y="17277"/>
                    <a:pt x="11630" y="16977"/>
                  </a:cubicBezTo>
                  <a:cubicBezTo>
                    <a:pt x="11729" y="16980"/>
                    <a:pt x="11829" y="16982"/>
                    <a:pt x="11929" y="16982"/>
                  </a:cubicBezTo>
                  <a:cubicBezTo>
                    <a:pt x="12489" y="16982"/>
                    <a:pt x="13053" y="16929"/>
                    <a:pt x="13592" y="16810"/>
                  </a:cubicBezTo>
                  <a:cubicBezTo>
                    <a:pt x="13604" y="16812"/>
                    <a:pt x="13616" y="16813"/>
                    <a:pt x="13628" y="16813"/>
                  </a:cubicBezTo>
                  <a:cubicBezTo>
                    <a:pt x="13676" y="16813"/>
                    <a:pt x="13723" y="16798"/>
                    <a:pt x="13762" y="16770"/>
                  </a:cubicBezTo>
                  <a:cubicBezTo>
                    <a:pt x="14966" y="16468"/>
                    <a:pt x="16029" y="15808"/>
                    <a:pt x="16618" y="14586"/>
                  </a:cubicBezTo>
                  <a:cubicBezTo>
                    <a:pt x="16664" y="14499"/>
                    <a:pt x="16667" y="14396"/>
                    <a:pt x="16629" y="14304"/>
                  </a:cubicBezTo>
                  <a:cubicBezTo>
                    <a:pt x="16669" y="14214"/>
                    <a:pt x="16673" y="14105"/>
                    <a:pt x="16608" y="13989"/>
                  </a:cubicBezTo>
                  <a:cubicBezTo>
                    <a:pt x="16068" y="13038"/>
                    <a:pt x="15588" y="12079"/>
                    <a:pt x="15102" y="11103"/>
                  </a:cubicBezTo>
                  <a:cubicBezTo>
                    <a:pt x="17520" y="8757"/>
                    <a:pt x="18795" y="4863"/>
                    <a:pt x="16349" y="2032"/>
                  </a:cubicBezTo>
                  <a:cubicBezTo>
                    <a:pt x="15079" y="562"/>
                    <a:pt x="13166" y="1"/>
                    <a:pt x="112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1216414" y="1365116"/>
              <a:ext cx="83195" cy="91600"/>
            </a:xfrm>
            <a:custGeom>
              <a:avLst/>
              <a:gdLst/>
              <a:ahLst/>
              <a:cxnLst/>
              <a:rect l="l" t="t" r="r" b="b"/>
              <a:pathLst>
                <a:path w="2514" h="2768" extrusionOk="0">
                  <a:moveTo>
                    <a:pt x="2283" y="0"/>
                  </a:moveTo>
                  <a:cubicBezTo>
                    <a:pt x="2257" y="0"/>
                    <a:pt x="2230" y="8"/>
                    <a:pt x="2204" y="26"/>
                  </a:cubicBezTo>
                  <a:cubicBezTo>
                    <a:pt x="1304" y="668"/>
                    <a:pt x="589" y="1584"/>
                    <a:pt x="63" y="2549"/>
                  </a:cubicBezTo>
                  <a:cubicBezTo>
                    <a:pt x="1" y="2662"/>
                    <a:pt x="101" y="2767"/>
                    <a:pt x="199" y="2767"/>
                  </a:cubicBezTo>
                  <a:cubicBezTo>
                    <a:pt x="243" y="2767"/>
                    <a:pt x="286" y="2746"/>
                    <a:pt x="314" y="2696"/>
                  </a:cubicBezTo>
                  <a:cubicBezTo>
                    <a:pt x="860" y="1735"/>
                    <a:pt x="1572" y="994"/>
                    <a:pt x="2400" y="280"/>
                  </a:cubicBezTo>
                  <a:cubicBezTo>
                    <a:pt x="2513" y="183"/>
                    <a:pt x="2408" y="0"/>
                    <a:pt x="22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1214230" y="1326463"/>
              <a:ext cx="63538" cy="48745"/>
            </a:xfrm>
            <a:custGeom>
              <a:avLst/>
              <a:gdLst/>
              <a:ahLst/>
              <a:cxnLst/>
              <a:rect l="l" t="t" r="r" b="b"/>
              <a:pathLst>
                <a:path w="1920" h="1473" extrusionOk="0">
                  <a:moveTo>
                    <a:pt x="1664" y="1"/>
                  </a:moveTo>
                  <a:cubicBezTo>
                    <a:pt x="1624" y="1"/>
                    <a:pt x="1581" y="15"/>
                    <a:pt x="1538" y="50"/>
                  </a:cubicBezTo>
                  <a:lnTo>
                    <a:pt x="96" y="1243"/>
                  </a:lnTo>
                  <a:cubicBezTo>
                    <a:pt x="1" y="1320"/>
                    <a:pt x="90" y="1473"/>
                    <a:pt x="192" y="1473"/>
                  </a:cubicBezTo>
                  <a:cubicBezTo>
                    <a:pt x="213" y="1473"/>
                    <a:pt x="235" y="1466"/>
                    <a:pt x="256" y="1450"/>
                  </a:cubicBezTo>
                  <a:lnTo>
                    <a:pt x="1756" y="333"/>
                  </a:lnTo>
                  <a:cubicBezTo>
                    <a:pt x="1919" y="211"/>
                    <a:pt x="1815" y="1"/>
                    <a:pt x="16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17" name="Google Shape;417;p23"/>
          <p:cNvGrpSpPr/>
          <p:nvPr/>
        </p:nvGrpSpPr>
        <p:grpSpPr>
          <a:xfrm>
            <a:off x="-243825" y="1113651"/>
            <a:ext cx="1702940" cy="1508444"/>
            <a:chOff x="-182869" y="835238"/>
            <a:chExt cx="1277205" cy="1131333"/>
          </a:xfrm>
        </p:grpSpPr>
        <p:sp>
          <p:nvSpPr>
            <p:cNvPr id="418" name="Google Shape;418;p23"/>
            <p:cNvSpPr/>
            <p:nvPr/>
          </p:nvSpPr>
          <p:spPr>
            <a:xfrm>
              <a:off x="-182869" y="851983"/>
              <a:ext cx="1277205" cy="1076929"/>
            </a:xfrm>
            <a:custGeom>
              <a:avLst/>
              <a:gdLst/>
              <a:ahLst/>
              <a:cxnLst/>
              <a:rect l="l" t="t" r="r" b="b"/>
              <a:pathLst>
                <a:path w="38595" h="32543" extrusionOk="0">
                  <a:moveTo>
                    <a:pt x="5482" y="757"/>
                  </a:moveTo>
                  <a:cubicBezTo>
                    <a:pt x="9744" y="757"/>
                    <a:pt x="13979" y="1983"/>
                    <a:pt x="17624" y="4249"/>
                  </a:cubicBezTo>
                  <a:cubicBezTo>
                    <a:pt x="21956" y="6940"/>
                    <a:pt x="24621" y="10679"/>
                    <a:pt x="26212" y="15448"/>
                  </a:cubicBezTo>
                  <a:cubicBezTo>
                    <a:pt x="25337" y="16600"/>
                    <a:pt x="24513" y="17790"/>
                    <a:pt x="23775" y="19030"/>
                  </a:cubicBezTo>
                  <a:cubicBezTo>
                    <a:pt x="23769" y="19040"/>
                    <a:pt x="23771" y="19049"/>
                    <a:pt x="23765" y="19058"/>
                  </a:cubicBezTo>
                  <a:cubicBezTo>
                    <a:pt x="23310" y="19007"/>
                    <a:pt x="22855" y="18981"/>
                    <a:pt x="22401" y="18966"/>
                  </a:cubicBezTo>
                  <a:cubicBezTo>
                    <a:pt x="22388" y="18935"/>
                    <a:pt x="22368" y="18906"/>
                    <a:pt x="22343" y="18883"/>
                  </a:cubicBezTo>
                  <a:cubicBezTo>
                    <a:pt x="18336" y="14967"/>
                    <a:pt x="12853" y="12949"/>
                    <a:pt x="7336" y="12949"/>
                  </a:cubicBezTo>
                  <a:cubicBezTo>
                    <a:pt x="5691" y="12949"/>
                    <a:pt x="4043" y="13129"/>
                    <a:pt x="2431" y="13491"/>
                  </a:cubicBezTo>
                  <a:lnTo>
                    <a:pt x="4986" y="10881"/>
                  </a:lnTo>
                  <a:cubicBezTo>
                    <a:pt x="5145" y="10717"/>
                    <a:pt x="5140" y="10409"/>
                    <a:pt x="4920" y="10291"/>
                  </a:cubicBezTo>
                  <a:cubicBezTo>
                    <a:pt x="3721" y="9649"/>
                    <a:pt x="2497" y="9075"/>
                    <a:pt x="1243" y="8554"/>
                  </a:cubicBezTo>
                  <a:cubicBezTo>
                    <a:pt x="2477" y="7724"/>
                    <a:pt x="3655" y="6814"/>
                    <a:pt x="4771" y="5830"/>
                  </a:cubicBezTo>
                  <a:cubicBezTo>
                    <a:pt x="4941" y="5679"/>
                    <a:pt x="4912" y="5361"/>
                    <a:pt x="4708" y="5254"/>
                  </a:cubicBezTo>
                  <a:cubicBezTo>
                    <a:pt x="3854" y="4805"/>
                    <a:pt x="3001" y="4358"/>
                    <a:pt x="2148" y="3912"/>
                  </a:cubicBezTo>
                  <a:cubicBezTo>
                    <a:pt x="2894" y="3595"/>
                    <a:pt x="3639" y="3278"/>
                    <a:pt x="4385" y="2961"/>
                  </a:cubicBezTo>
                  <a:cubicBezTo>
                    <a:pt x="4644" y="2851"/>
                    <a:pt x="4595" y="2486"/>
                    <a:pt x="4396" y="2354"/>
                  </a:cubicBezTo>
                  <a:lnTo>
                    <a:pt x="2344" y="982"/>
                  </a:lnTo>
                  <a:cubicBezTo>
                    <a:pt x="3386" y="831"/>
                    <a:pt x="4435" y="757"/>
                    <a:pt x="5482" y="757"/>
                  </a:cubicBezTo>
                  <a:close/>
                  <a:moveTo>
                    <a:pt x="28705" y="13579"/>
                  </a:moveTo>
                  <a:cubicBezTo>
                    <a:pt x="29313" y="15774"/>
                    <a:pt x="29856" y="18001"/>
                    <a:pt x="30620" y="20144"/>
                  </a:cubicBezTo>
                  <a:cubicBezTo>
                    <a:pt x="30651" y="20240"/>
                    <a:pt x="30730" y="20312"/>
                    <a:pt x="30830" y="20332"/>
                  </a:cubicBezTo>
                  <a:cubicBezTo>
                    <a:pt x="30883" y="20435"/>
                    <a:pt x="30985" y="20512"/>
                    <a:pt x="31137" y="20512"/>
                  </a:cubicBezTo>
                  <a:cubicBezTo>
                    <a:pt x="31141" y="20512"/>
                    <a:pt x="31145" y="20512"/>
                    <a:pt x="31150" y="20511"/>
                  </a:cubicBezTo>
                  <a:cubicBezTo>
                    <a:pt x="31536" y="20500"/>
                    <a:pt x="31923" y="20494"/>
                    <a:pt x="32309" y="20494"/>
                  </a:cubicBezTo>
                  <a:cubicBezTo>
                    <a:pt x="33975" y="20494"/>
                    <a:pt x="35639" y="20601"/>
                    <a:pt x="37292" y="20818"/>
                  </a:cubicBezTo>
                  <a:cubicBezTo>
                    <a:pt x="35683" y="22270"/>
                    <a:pt x="33947" y="23581"/>
                    <a:pt x="32389" y="25080"/>
                  </a:cubicBezTo>
                  <a:cubicBezTo>
                    <a:pt x="32227" y="25235"/>
                    <a:pt x="32348" y="25481"/>
                    <a:pt x="32528" y="25515"/>
                  </a:cubicBezTo>
                  <a:cubicBezTo>
                    <a:pt x="32828" y="27512"/>
                    <a:pt x="33165" y="29421"/>
                    <a:pt x="33152" y="31432"/>
                  </a:cubicBezTo>
                  <a:cubicBezTo>
                    <a:pt x="31393" y="30242"/>
                    <a:pt x="29673" y="28999"/>
                    <a:pt x="27992" y="27704"/>
                  </a:cubicBezTo>
                  <a:cubicBezTo>
                    <a:pt x="27921" y="27649"/>
                    <a:pt x="27851" y="27626"/>
                    <a:pt x="27785" y="27626"/>
                  </a:cubicBezTo>
                  <a:cubicBezTo>
                    <a:pt x="27637" y="27626"/>
                    <a:pt x="27511" y="27743"/>
                    <a:pt x="27457" y="27892"/>
                  </a:cubicBezTo>
                  <a:cubicBezTo>
                    <a:pt x="27419" y="27894"/>
                    <a:pt x="27384" y="27906"/>
                    <a:pt x="27351" y="27926"/>
                  </a:cubicBezTo>
                  <a:cubicBezTo>
                    <a:pt x="25455" y="29082"/>
                    <a:pt x="23590" y="30644"/>
                    <a:pt x="21519" y="31473"/>
                  </a:cubicBezTo>
                  <a:cubicBezTo>
                    <a:pt x="21317" y="31722"/>
                    <a:pt x="21192" y="31846"/>
                    <a:pt x="21142" y="31846"/>
                  </a:cubicBezTo>
                  <a:cubicBezTo>
                    <a:pt x="21097" y="31846"/>
                    <a:pt x="21115" y="31743"/>
                    <a:pt x="21196" y="31536"/>
                  </a:cubicBezTo>
                  <a:cubicBezTo>
                    <a:pt x="21273" y="31242"/>
                    <a:pt x="21349" y="30949"/>
                    <a:pt x="21424" y="30657"/>
                  </a:cubicBezTo>
                  <a:cubicBezTo>
                    <a:pt x="21576" y="30070"/>
                    <a:pt x="21727" y="29485"/>
                    <a:pt x="21879" y="28900"/>
                  </a:cubicBezTo>
                  <a:cubicBezTo>
                    <a:pt x="22233" y="27532"/>
                    <a:pt x="22591" y="26168"/>
                    <a:pt x="22937" y="24798"/>
                  </a:cubicBezTo>
                  <a:cubicBezTo>
                    <a:pt x="22986" y="24604"/>
                    <a:pt x="22888" y="24460"/>
                    <a:pt x="22751" y="24385"/>
                  </a:cubicBezTo>
                  <a:cubicBezTo>
                    <a:pt x="22769" y="24302"/>
                    <a:pt x="22740" y="24216"/>
                    <a:pt x="22676" y="24161"/>
                  </a:cubicBezTo>
                  <a:cubicBezTo>
                    <a:pt x="21126" y="22746"/>
                    <a:pt x="19395" y="21505"/>
                    <a:pt x="17712" y="20245"/>
                  </a:cubicBezTo>
                  <a:cubicBezTo>
                    <a:pt x="19098" y="19900"/>
                    <a:pt x="20490" y="19733"/>
                    <a:pt x="21901" y="19733"/>
                  </a:cubicBezTo>
                  <a:cubicBezTo>
                    <a:pt x="22587" y="19733"/>
                    <a:pt x="23277" y="19772"/>
                    <a:pt x="23974" y="19850"/>
                  </a:cubicBezTo>
                  <a:cubicBezTo>
                    <a:pt x="23991" y="19852"/>
                    <a:pt x="24007" y="19852"/>
                    <a:pt x="24022" y="19852"/>
                  </a:cubicBezTo>
                  <a:cubicBezTo>
                    <a:pt x="24245" y="19852"/>
                    <a:pt x="24349" y="19673"/>
                    <a:pt x="24340" y="19487"/>
                  </a:cubicBezTo>
                  <a:cubicBezTo>
                    <a:pt x="24368" y="19467"/>
                    <a:pt x="24391" y="19442"/>
                    <a:pt x="24411" y="19416"/>
                  </a:cubicBezTo>
                  <a:cubicBezTo>
                    <a:pt x="25772" y="17402"/>
                    <a:pt x="27151" y="15442"/>
                    <a:pt x="28705" y="13579"/>
                  </a:cubicBezTo>
                  <a:close/>
                  <a:moveTo>
                    <a:pt x="5503" y="0"/>
                  </a:moveTo>
                  <a:cubicBezTo>
                    <a:pt x="4148" y="0"/>
                    <a:pt x="2793" y="125"/>
                    <a:pt x="1457" y="383"/>
                  </a:cubicBezTo>
                  <a:cubicBezTo>
                    <a:pt x="1100" y="451"/>
                    <a:pt x="1131" y="878"/>
                    <a:pt x="1371" y="1036"/>
                  </a:cubicBezTo>
                  <a:cubicBezTo>
                    <a:pt x="1385" y="1131"/>
                    <a:pt x="1440" y="1216"/>
                    <a:pt x="1523" y="1269"/>
                  </a:cubicBezTo>
                  <a:lnTo>
                    <a:pt x="3480" y="2583"/>
                  </a:lnTo>
                  <a:cubicBezTo>
                    <a:pt x="2698" y="2910"/>
                    <a:pt x="1916" y="3238"/>
                    <a:pt x="1134" y="3564"/>
                  </a:cubicBezTo>
                  <a:cubicBezTo>
                    <a:pt x="886" y="3669"/>
                    <a:pt x="898" y="4068"/>
                    <a:pt x="1123" y="4188"/>
                  </a:cubicBezTo>
                  <a:cubicBezTo>
                    <a:pt x="2037" y="4672"/>
                    <a:pt x="2953" y="5156"/>
                    <a:pt x="3869" y="5637"/>
                  </a:cubicBezTo>
                  <a:cubicBezTo>
                    <a:pt x="2737" y="6608"/>
                    <a:pt x="1540" y="7501"/>
                    <a:pt x="285" y="8309"/>
                  </a:cubicBezTo>
                  <a:cubicBezTo>
                    <a:pt x="0" y="8491"/>
                    <a:pt x="66" y="8868"/>
                    <a:pt x="365" y="8988"/>
                  </a:cubicBezTo>
                  <a:cubicBezTo>
                    <a:pt x="1641" y="9498"/>
                    <a:pt x="2889" y="10072"/>
                    <a:pt x="4107" y="10709"/>
                  </a:cubicBezTo>
                  <a:lnTo>
                    <a:pt x="955" y="13919"/>
                  </a:lnTo>
                  <a:cubicBezTo>
                    <a:pt x="724" y="14155"/>
                    <a:pt x="894" y="14573"/>
                    <a:pt x="1205" y="14573"/>
                  </a:cubicBezTo>
                  <a:cubicBezTo>
                    <a:pt x="1238" y="14573"/>
                    <a:pt x="1274" y="14568"/>
                    <a:pt x="1310" y="14558"/>
                  </a:cubicBezTo>
                  <a:cubicBezTo>
                    <a:pt x="3280" y="13989"/>
                    <a:pt x="5279" y="13716"/>
                    <a:pt x="7261" y="13716"/>
                  </a:cubicBezTo>
                  <a:cubicBezTo>
                    <a:pt x="12453" y="13716"/>
                    <a:pt x="17526" y="15593"/>
                    <a:pt x="21645" y="18958"/>
                  </a:cubicBezTo>
                  <a:cubicBezTo>
                    <a:pt x="19988" y="18978"/>
                    <a:pt x="18343" y="19228"/>
                    <a:pt x="16756" y="19703"/>
                  </a:cubicBezTo>
                  <a:cubicBezTo>
                    <a:pt x="16416" y="19804"/>
                    <a:pt x="16391" y="20208"/>
                    <a:pt x="16652" y="20407"/>
                  </a:cubicBezTo>
                  <a:cubicBezTo>
                    <a:pt x="18490" y="21804"/>
                    <a:pt x="20294" y="23303"/>
                    <a:pt x="22245" y="24543"/>
                  </a:cubicBezTo>
                  <a:cubicBezTo>
                    <a:pt x="22234" y="24559"/>
                    <a:pt x="22225" y="24576"/>
                    <a:pt x="22219" y="24595"/>
                  </a:cubicBezTo>
                  <a:cubicBezTo>
                    <a:pt x="21706" y="26544"/>
                    <a:pt x="21210" y="28500"/>
                    <a:pt x="20707" y="30453"/>
                  </a:cubicBezTo>
                  <a:cubicBezTo>
                    <a:pt x="20577" y="30960"/>
                    <a:pt x="20017" y="32050"/>
                    <a:pt x="20683" y="32418"/>
                  </a:cubicBezTo>
                  <a:cubicBezTo>
                    <a:pt x="20782" y="32473"/>
                    <a:pt x="20896" y="32497"/>
                    <a:pt x="21019" y="32497"/>
                  </a:cubicBezTo>
                  <a:cubicBezTo>
                    <a:pt x="21809" y="32497"/>
                    <a:pt x="22999" y="31509"/>
                    <a:pt x="23489" y="31222"/>
                  </a:cubicBezTo>
                  <a:cubicBezTo>
                    <a:pt x="24927" y="30378"/>
                    <a:pt x="26345" y="29470"/>
                    <a:pt x="27620" y="28388"/>
                  </a:cubicBezTo>
                  <a:cubicBezTo>
                    <a:pt x="29473" y="29819"/>
                    <a:pt x="31373" y="31182"/>
                    <a:pt x="33322" y="32482"/>
                  </a:cubicBezTo>
                  <a:cubicBezTo>
                    <a:pt x="33384" y="32524"/>
                    <a:pt x="33451" y="32543"/>
                    <a:pt x="33515" y="32543"/>
                  </a:cubicBezTo>
                  <a:cubicBezTo>
                    <a:pt x="33715" y="32543"/>
                    <a:pt x="33899" y="32366"/>
                    <a:pt x="33908" y="32155"/>
                  </a:cubicBezTo>
                  <a:cubicBezTo>
                    <a:pt x="34023" y="29876"/>
                    <a:pt x="33896" y="27417"/>
                    <a:pt x="33035" y="25276"/>
                  </a:cubicBezTo>
                  <a:cubicBezTo>
                    <a:pt x="35002" y="24068"/>
                    <a:pt x="36743" y="22398"/>
                    <a:pt x="38405" y="20821"/>
                  </a:cubicBezTo>
                  <a:cubicBezTo>
                    <a:pt x="38595" y="20642"/>
                    <a:pt x="38540" y="20228"/>
                    <a:pt x="38247" y="20184"/>
                  </a:cubicBezTo>
                  <a:cubicBezTo>
                    <a:pt x="36273" y="19882"/>
                    <a:pt x="34279" y="19731"/>
                    <a:pt x="32283" y="19731"/>
                  </a:cubicBezTo>
                  <a:cubicBezTo>
                    <a:pt x="31908" y="19731"/>
                    <a:pt x="31533" y="19736"/>
                    <a:pt x="31157" y="19747"/>
                  </a:cubicBezTo>
                  <a:cubicBezTo>
                    <a:pt x="31141" y="19749"/>
                    <a:pt x="31124" y="19750"/>
                    <a:pt x="31107" y="19753"/>
                  </a:cubicBezTo>
                  <a:cubicBezTo>
                    <a:pt x="30666" y="17361"/>
                    <a:pt x="29921" y="15015"/>
                    <a:pt x="29255" y="12679"/>
                  </a:cubicBezTo>
                  <a:cubicBezTo>
                    <a:pt x="29207" y="12509"/>
                    <a:pt x="29030" y="12384"/>
                    <a:pt x="28858" y="12384"/>
                  </a:cubicBezTo>
                  <a:cubicBezTo>
                    <a:pt x="28769" y="12384"/>
                    <a:pt x="28682" y="12418"/>
                    <a:pt x="28614" y="12497"/>
                  </a:cubicBezTo>
                  <a:cubicBezTo>
                    <a:pt x="27929" y="13288"/>
                    <a:pt x="27258" y="14099"/>
                    <a:pt x="26612" y="14927"/>
                  </a:cubicBezTo>
                  <a:cubicBezTo>
                    <a:pt x="25846" y="10227"/>
                    <a:pt x="22110" y="6232"/>
                    <a:pt x="18234" y="3765"/>
                  </a:cubicBezTo>
                  <a:cubicBezTo>
                    <a:pt x="14456" y="1362"/>
                    <a:pt x="9980" y="0"/>
                    <a:pt x="5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419" name="Google Shape;419;p23"/>
            <p:cNvGrpSpPr/>
            <p:nvPr/>
          </p:nvGrpSpPr>
          <p:grpSpPr>
            <a:xfrm>
              <a:off x="454360" y="835238"/>
              <a:ext cx="112382" cy="56555"/>
              <a:chOff x="454360" y="835238"/>
              <a:chExt cx="112382" cy="56555"/>
            </a:xfrm>
          </p:grpSpPr>
          <p:sp>
            <p:nvSpPr>
              <p:cNvPr id="420" name="Google Shape;420;p23"/>
              <p:cNvSpPr/>
              <p:nvPr/>
            </p:nvSpPr>
            <p:spPr>
              <a:xfrm>
                <a:off x="454360" y="840897"/>
                <a:ext cx="72870" cy="5089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538" extrusionOk="0">
                    <a:moveTo>
                      <a:pt x="128" y="0"/>
                    </a:moveTo>
                    <a:cubicBezTo>
                      <a:pt x="50" y="0"/>
                      <a:pt x="1" y="124"/>
                      <a:pt x="84" y="182"/>
                    </a:cubicBezTo>
                    <a:cubicBezTo>
                      <a:pt x="696" y="625"/>
                      <a:pt x="1311" y="1067"/>
                      <a:pt x="1925" y="1512"/>
                    </a:cubicBezTo>
                    <a:cubicBezTo>
                      <a:pt x="1950" y="1530"/>
                      <a:pt x="1975" y="1538"/>
                      <a:pt x="1999" y="1538"/>
                    </a:cubicBezTo>
                    <a:cubicBezTo>
                      <a:pt x="2118" y="1538"/>
                      <a:pt x="2201" y="1345"/>
                      <a:pt x="2070" y="1259"/>
                    </a:cubicBezTo>
                    <a:lnTo>
                      <a:pt x="179" y="17"/>
                    </a:lnTo>
                    <a:cubicBezTo>
                      <a:pt x="161" y="5"/>
                      <a:pt x="144" y="0"/>
                      <a:pt x="1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>
                <a:off x="509095" y="835238"/>
                <a:ext cx="57647" cy="5493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60" extrusionOk="0">
                    <a:moveTo>
                      <a:pt x="110" y="0"/>
                    </a:moveTo>
                    <a:cubicBezTo>
                      <a:pt x="24" y="0"/>
                      <a:pt x="0" y="140"/>
                      <a:pt x="93" y="177"/>
                    </a:cubicBezTo>
                    <a:cubicBezTo>
                      <a:pt x="735" y="431"/>
                      <a:pt x="1187" y="934"/>
                      <a:pt x="1441" y="1568"/>
                    </a:cubicBezTo>
                    <a:cubicBezTo>
                      <a:pt x="1466" y="1632"/>
                      <a:pt x="1523" y="1660"/>
                      <a:pt x="1578" y="1660"/>
                    </a:cubicBezTo>
                    <a:cubicBezTo>
                      <a:pt x="1662" y="1660"/>
                      <a:pt x="1742" y="1596"/>
                      <a:pt x="1706" y="1494"/>
                    </a:cubicBezTo>
                    <a:cubicBezTo>
                      <a:pt x="1452" y="782"/>
                      <a:pt x="850" y="244"/>
                      <a:pt x="141" y="6"/>
                    </a:cubicBezTo>
                    <a:cubicBezTo>
                      <a:pt x="130" y="2"/>
                      <a:pt x="120" y="0"/>
                      <a:pt x="1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22" name="Google Shape;422;p23"/>
            <p:cNvGrpSpPr/>
            <p:nvPr/>
          </p:nvGrpSpPr>
          <p:grpSpPr>
            <a:xfrm>
              <a:off x="588484" y="1891352"/>
              <a:ext cx="127241" cy="75219"/>
              <a:chOff x="588484" y="1891352"/>
              <a:chExt cx="127241" cy="75219"/>
            </a:xfrm>
          </p:grpSpPr>
          <p:sp>
            <p:nvSpPr>
              <p:cNvPr id="423" name="Google Shape;423;p23"/>
              <p:cNvSpPr/>
              <p:nvPr/>
            </p:nvSpPr>
            <p:spPr>
              <a:xfrm>
                <a:off x="588484" y="1891352"/>
                <a:ext cx="82268" cy="56919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1720" extrusionOk="0">
                    <a:moveTo>
                      <a:pt x="2272" y="1"/>
                    </a:moveTo>
                    <a:cubicBezTo>
                      <a:pt x="2238" y="1"/>
                      <a:pt x="2204" y="16"/>
                      <a:pt x="2175" y="51"/>
                    </a:cubicBezTo>
                    <a:cubicBezTo>
                      <a:pt x="1630" y="731"/>
                      <a:pt x="923" y="1232"/>
                      <a:pt x="103" y="1532"/>
                    </a:cubicBezTo>
                    <a:cubicBezTo>
                      <a:pt x="0" y="1570"/>
                      <a:pt x="29" y="1719"/>
                      <a:pt x="122" y="1719"/>
                    </a:cubicBezTo>
                    <a:cubicBezTo>
                      <a:pt x="131" y="1719"/>
                      <a:pt x="141" y="1718"/>
                      <a:pt x="152" y="1714"/>
                    </a:cubicBezTo>
                    <a:cubicBezTo>
                      <a:pt x="1024" y="1433"/>
                      <a:pt x="1773" y="938"/>
                      <a:pt x="2387" y="261"/>
                    </a:cubicBezTo>
                    <a:cubicBezTo>
                      <a:pt x="2486" y="151"/>
                      <a:pt x="2380" y="1"/>
                      <a:pt x="22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>
                <a:off x="652849" y="1914782"/>
                <a:ext cx="62876" cy="5179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565" extrusionOk="0">
                    <a:moveTo>
                      <a:pt x="1663" y="1"/>
                    </a:moveTo>
                    <a:cubicBezTo>
                      <a:pt x="1623" y="1"/>
                      <a:pt x="1578" y="16"/>
                      <a:pt x="1534" y="51"/>
                    </a:cubicBezTo>
                    <a:lnTo>
                      <a:pt x="933" y="526"/>
                    </a:lnTo>
                    <a:cubicBezTo>
                      <a:pt x="894" y="553"/>
                      <a:pt x="871" y="599"/>
                      <a:pt x="871" y="648"/>
                    </a:cubicBezTo>
                    <a:cubicBezTo>
                      <a:pt x="606" y="885"/>
                      <a:pt x="339" y="1123"/>
                      <a:pt x="77" y="1365"/>
                    </a:cubicBezTo>
                    <a:cubicBezTo>
                      <a:pt x="1" y="1435"/>
                      <a:pt x="73" y="1564"/>
                      <a:pt x="158" y="1564"/>
                    </a:cubicBezTo>
                    <a:cubicBezTo>
                      <a:pt x="177" y="1564"/>
                      <a:pt x="197" y="1558"/>
                      <a:pt x="215" y="1544"/>
                    </a:cubicBezTo>
                    <a:cubicBezTo>
                      <a:pt x="695" y="1180"/>
                      <a:pt x="1160" y="801"/>
                      <a:pt x="1636" y="434"/>
                    </a:cubicBezTo>
                    <a:lnTo>
                      <a:pt x="1794" y="310"/>
                    </a:lnTo>
                    <a:lnTo>
                      <a:pt x="1788" y="305"/>
                    </a:lnTo>
                    <a:cubicBezTo>
                      <a:pt x="1900" y="178"/>
                      <a:pt x="1804" y="1"/>
                      <a:pt x="16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25" name="Google Shape;425;p23"/>
          <p:cNvGrpSpPr/>
          <p:nvPr/>
        </p:nvGrpSpPr>
        <p:grpSpPr>
          <a:xfrm>
            <a:off x="1339762" y="3071492"/>
            <a:ext cx="551409" cy="806795"/>
            <a:chOff x="1004821" y="2303619"/>
            <a:chExt cx="413557" cy="605096"/>
          </a:xfrm>
        </p:grpSpPr>
        <p:grpSp>
          <p:nvGrpSpPr>
            <p:cNvPr id="426" name="Google Shape;426;p23"/>
            <p:cNvGrpSpPr/>
            <p:nvPr/>
          </p:nvGrpSpPr>
          <p:grpSpPr>
            <a:xfrm>
              <a:off x="1004821" y="2303619"/>
              <a:ext cx="344559" cy="605096"/>
              <a:chOff x="1004821" y="2303619"/>
              <a:chExt cx="344559" cy="605096"/>
            </a:xfrm>
          </p:grpSpPr>
          <p:sp>
            <p:nvSpPr>
              <p:cNvPr id="427" name="Google Shape;427;p23"/>
              <p:cNvSpPr/>
              <p:nvPr/>
            </p:nvSpPr>
            <p:spPr>
              <a:xfrm>
                <a:off x="1004821" y="2303619"/>
                <a:ext cx="344559" cy="605096"/>
              </a:xfrm>
              <a:custGeom>
                <a:avLst/>
                <a:gdLst/>
                <a:ahLst/>
                <a:cxnLst/>
                <a:rect l="l" t="t" r="r" b="b"/>
                <a:pathLst>
                  <a:path w="10412" h="18285" extrusionOk="0">
                    <a:moveTo>
                      <a:pt x="2426" y="713"/>
                    </a:moveTo>
                    <a:cubicBezTo>
                      <a:pt x="4359" y="713"/>
                      <a:pt x="6449" y="1112"/>
                      <a:pt x="7404" y="2943"/>
                    </a:cubicBezTo>
                    <a:cubicBezTo>
                      <a:pt x="8860" y="5733"/>
                      <a:pt x="6372" y="7591"/>
                      <a:pt x="4037" y="8368"/>
                    </a:cubicBezTo>
                    <a:cubicBezTo>
                      <a:pt x="4027" y="8366"/>
                      <a:pt x="4016" y="8366"/>
                      <a:pt x="4005" y="8366"/>
                    </a:cubicBezTo>
                    <a:cubicBezTo>
                      <a:pt x="3831" y="8366"/>
                      <a:pt x="3697" y="8530"/>
                      <a:pt x="3740" y="8705"/>
                    </a:cubicBezTo>
                    <a:cubicBezTo>
                      <a:pt x="3723" y="8910"/>
                      <a:pt x="3857" y="9126"/>
                      <a:pt x="4085" y="9126"/>
                    </a:cubicBezTo>
                    <a:cubicBezTo>
                      <a:pt x="4121" y="9126"/>
                      <a:pt x="4159" y="9121"/>
                      <a:pt x="4200" y="9109"/>
                    </a:cubicBezTo>
                    <a:cubicBezTo>
                      <a:pt x="4285" y="9084"/>
                      <a:pt x="4368" y="9055"/>
                      <a:pt x="4452" y="9028"/>
                    </a:cubicBezTo>
                    <a:cubicBezTo>
                      <a:pt x="6954" y="9853"/>
                      <a:pt x="9965" y="11925"/>
                      <a:pt x="8281" y="14894"/>
                    </a:cubicBezTo>
                    <a:lnTo>
                      <a:pt x="8280" y="14895"/>
                    </a:lnTo>
                    <a:cubicBezTo>
                      <a:pt x="7207" y="16790"/>
                      <a:pt x="5046" y="17519"/>
                      <a:pt x="2951" y="17519"/>
                    </a:cubicBezTo>
                    <a:cubicBezTo>
                      <a:pt x="2251" y="17519"/>
                      <a:pt x="1557" y="17437"/>
                      <a:pt x="914" y="17291"/>
                    </a:cubicBezTo>
                    <a:cubicBezTo>
                      <a:pt x="887" y="17285"/>
                      <a:pt x="859" y="17282"/>
                      <a:pt x="830" y="17282"/>
                    </a:cubicBezTo>
                    <a:cubicBezTo>
                      <a:pt x="812" y="17282"/>
                      <a:pt x="793" y="17284"/>
                      <a:pt x="774" y="17286"/>
                    </a:cubicBezTo>
                    <a:cubicBezTo>
                      <a:pt x="1291" y="11823"/>
                      <a:pt x="1175" y="6240"/>
                      <a:pt x="1277" y="754"/>
                    </a:cubicBezTo>
                    <a:cubicBezTo>
                      <a:pt x="1646" y="730"/>
                      <a:pt x="2033" y="713"/>
                      <a:pt x="2426" y="713"/>
                    </a:cubicBezTo>
                    <a:close/>
                    <a:moveTo>
                      <a:pt x="3011" y="1"/>
                    </a:moveTo>
                    <a:cubicBezTo>
                      <a:pt x="2357" y="1"/>
                      <a:pt x="1711" y="85"/>
                      <a:pt x="1114" y="249"/>
                    </a:cubicBezTo>
                    <a:cubicBezTo>
                      <a:pt x="1086" y="256"/>
                      <a:pt x="1060" y="270"/>
                      <a:pt x="1037" y="287"/>
                    </a:cubicBezTo>
                    <a:cubicBezTo>
                      <a:pt x="995" y="274"/>
                      <a:pt x="951" y="267"/>
                      <a:pt x="906" y="267"/>
                    </a:cubicBezTo>
                    <a:cubicBezTo>
                      <a:pt x="717" y="267"/>
                      <a:pt x="526" y="389"/>
                      <a:pt x="519" y="633"/>
                    </a:cubicBezTo>
                    <a:cubicBezTo>
                      <a:pt x="381" y="6214"/>
                      <a:pt x="0" y="11890"/>
                      <a:pt x="297" y="17467"/>
                    </a:cubicBezTo>
                    <a:cubicBezTo>
                      <a:pt x="303" y="17582"/>
                      <a:pt x="369" y="17651"/>
                      <a:pt x="449" y="17677"/>
                    </a:cubicBezTo>
                    <a:cubicBezTo>
                      <a:pt x="447" y="17827"/>
                      <a:pt x="524" y="17971"/>
                      <a:pt x="714" y="18018"/>
                    </a:cubicBezTo>
                    <a:cubicBezTo>
                      <a:pt x="1413" y="18192"/>
                      <a:pt x="2171" y="18284"/>
                      <a:pt x="2939" y="18284"/>
                    </a:cubicBezTo>
                    <a:cubicBezTo>
                      <a:pt x="5505" y="18284"/>
                      <a:pt x="8187" y="17252"/>
                      <a:pt x="9197" y="14760"/>
                    </a:cubicBezTo>
                    <a:cubicBezTo>
                      <a:pt x="10412" y="11768"/>
                      <a:pt x="7970" y="9542"/>
                      <a:pt x="5359" y="8683"/>
                    </a:cubicBezTo>
                    <a:cubicBezTo>
                      <a:pt x="7505" y="7727"/>
                      <a:pt x="9188" y="5908"/>
                      <a:pt x="8364" y="3300"/>
                    </a:cubicBezTo>
                    <a:cubicBezTo>
                      <a:pt x="7644" y="1024"/>
                      <a:pt x="5284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1099896" y="2690900"/>
                <a:ext cx="119960" cy="115691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496" extrusionOk="0">
                    <a:moveTo>
                      <a:pt x="1537" y="550"/>
                    </a:moveTo>
                    <a:cubicBezTo>
                      <a:pt x="1555" y="651"/>
                      <a:pt x="1633" y="731"/>
                      <a:pt x="1734" y="751"/>
                    </a:cubicBezTo>
                    <a:cubicBezTo>
                      <a:pt x="2292" y="873"/>
                      <a:pt x="2877" y="1077"/>
                      <a:pt x="2921" y="1753"/>
                    </a:cubicBezTo>
                    <a:cubicBezTo>
                      <a:pt x="2960" y="2340"/>
                      <a:pt x="2403" y="2842"/>
                      <a:pt x="1834" y="2842"/>
                    </a:cubicBezTo>
                    <a:cubicBezTo>
                      <a:pt x="1760" y="2842"/>
                      <a:pt x="1686" y="2833"/>
                      <a:pt x="1613" y="2815"/>
                    </a:cubicBezTo>
                    <a:cubicBezTo>
                      <a:pt x="1034" y="2673"/>
                      <a:pt x="645" y="2008"/>
                      <a:pt x="771" y="1437"/>
                    </a:cubicBezTo>
                    <a:cubicBezTo>
                      <a:pt x="864" y="1010"/>
                      <a:pt x="1167" y="723"/>
                      <a:pt x="1537" y="550"/>
                    </a:cubicBezTo>
                    <a:close/>
                    <a:moveTo>
                      <a:pt x="1867" y="1"/>
                    </a:moveTo>
                    <a:cubicBezTo>
                      <a:pt x="1038" y="1"/>
                      <a:pt x="264" y="625"/>
                      <a:pt x="138" y="1474"/>
                    </a:cubicBezTo>
                    <a:cubicBezTo>
                      <a:pt x="0" y="2411"/>
                      <a:pt x="736" y="3390"/>
                      <a:pt x="1685" y="3488"/>
                    </a:cubicBezTo>
                    <a:cubicBezTo>
                      <a:pt x="1737" y="3493"/>
                      <a:pt x="1789" y="3496"/>
                      <a:pt x="1841" y="3496"/>
                    </a:cubicBezTo>
                    <a:cubicBezTo>
                      <a:pt x="2717" y="3496"/>
                      <a:pt x="3565" y="2767"/>
                      <a:pt x="3597" y="1869"/>
                    </a:cubicBezTo>
                    <a:cubicBezTo>
                      <a:pt x="3624" y="1115"/>
                      <a:pt x="2996" y="279"/>
                      <a:pt x="2235" y="161"/>
                    </a:cubicBezTo>
                    <a:cubicBezTo>
                      <a:pt x="2224" y="91"/>
                      <a:pt x="2183" y="30"/>
                      <a:pt x="2108" y="19"/>
                    </a:cubicBezTo>
                    <a:cubicBezTo>
                      <a:pt x="2027" y="7"/>
                      <a:pt x="1947" y="1"/>
                      <a:pt x="18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>
                <a:off x="1100160" y="2414181"/>
                <a:ext cx="100006" cy="87298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2638" extrusionOk="0">
                    <a:moveTo>
                      <a:pt x="1535" y="719"/>
                    </a:moveTo>
                    <a:cubicBezTo>
                      <a:pt x="1744" y="719"/>
                      <a:pt x="1945" y="806"/>
                      <a:pt x="2062" y="1017"/>
                    </a:cubicBezTo>
                    <a:cubicBezTo>
                      <a:pt x="2274" y="1406"/>
                      <a:pt x="1911" y="1899"/>
                      <a:pt x="1519" y="1979"/>
                    </a:cubicBezTo>
                    <a:cubicBezTo>
                      <a:pt x="1473" y="1988"/>
                      <a:pt x="1427" y="1992"/>
                      <a:pt x="1382" y="1992"/>
                    </a:cubicBezTo>
                    <a:cubicBezTo>
                      <a:pt x="968" y="1992"/>
                      <a:pt x="631" y="1615"/>
                      <a:pt x="626" y="1201"/>
                    </a:cubicBezTo>
                    <a:cubicBezTo>
                      <a:pt x="628" y="1040"/>
                      <a:pt x="680" y="885"/>
                      <a:pt x="778" y="758"/>
                    </a:cubicBezTo>
                    <a:cubicBezTo>
                      <a:pt x="835" y="822"/>
                      <a:pt x="915" y="856"/>
                      <a:pt x="996" y="856"/>
                    </a:cubicBezTo>
                    <a:cubicBezTo>
                      <a:pt x="1044" y="856"/>
                      <a:pt x="1093" y="844"/>
                      <a:pt x="1138" y="819"/>
                    </a:cubicBezTo>
                    <a:cubicBezTo>
                      <a:pt x="1260" y="756"/>
                      <a:pt x="1399" y="719"/>
                      <a:pt x="1535" y="719"/>
                    </a:cubicBezTo>
                    <a:close/>
                    <a:moveTo>
                      <a:pt x="1249" y="0"/>
                    </a:moveTo>
                    <a:cubicBezTo>
                      <a:pt x="616" y="0"/>
                      <a:pt x="45" y="527"/>
                      <a:pt x="25" y="1201"/>
                    </a:cubicBezTo>
                    <a:cubicBezTo>
                      <a:pt x="0" y="1976"/>
                      <a:pt x="644" y="2637"/>
                      <a:pt x="1398" y="2637"/>
                    </a:cubicBezTo>
                    <a:cubicBezTo>
                      <a:pt x="1494" y="2637"/>
                      <a:pt x="1592" y="2626"/>
                      <a:pt x="1691" y="2604"/>
                    </a:cubicBezTo>
                    <a:cubicBezTo>
                      <a:pt x="2458" y="2428"/>
                      <a:pt x="3022" y="1522"/>
                      <a:pt x="2668" y="775"/>
                    </a:cubicBezTo>
                    <a:cubicBezTo>
                      <a:pt x="2484" y="386"/>
                      <a:pt x="2058" y="113"/>
                      <a:pt x="1627" y="66"/>
                    </a:cubicBezTo>
                    <a:cubicBezTo>
                      <a:pt x="1625" y="66"/>
                      <a:pt x="1624" y="64"/>
                      <a:pt x="1622" y="63"/>
                    </a:cubicBezTo>
                    <a:cubicBezTo>
                      <a:pt x="1498" y="20"/>
                      <a:pt x="1373" y="0"/>
                      <a:pt x="1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30" name="Google Shape;430;p23"/>
            <p:cNvGrpSpPr/>
            <p:nvPr/>
          </p:nvGrpSpPr>
          <p:grpSpPr>
            <a:xfrm>
              <a:off x="1332668" y="2362060"/>
              <a:ext cx="85710" cy="97126"/>
              <a:chOff x="1332668" y="2362060"/>
              <a:chExt cx="85710" cy="97126"/>
            </a:xfrm>
          </p:grpSpPr>
          <p:sp>
            <p:nvSpPr>
              <p:cNvPr id="431" name="Google Shape;431;p23"/>
              <p:cNvSpPr/>
              <p:nvPr/>
            </p:nvSpPr>
            <p:spPr>
              <a:xfrm>
                <a:off x="1332668" y="2362060"/>
                <a:ext cx="23926" cy="8091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2445" extrusionOk="0">
                    <a:moveTo>
                      <a:pt x="256" y="0"/>
                    </a:moveTo>
                    <a:cubicBezTo>
                      <a:pt x="181" y="0"/>
                      <a:pt x="103" y="85"/>
                      <a:pt x="145" y="177"/>
                    </a:cubicBezTo>
                    <a:cubicBezTo>
                      <a:pt x="439" y="826"/>
                      <a:pt x="433" y="1569"/>
                      <a:pt x="74" y="2192"/>
                    </a:cubicBezTo>
                    <a:cubicBezTo>
                      <a:pt x="1" y="2323"/>
                      <a:pt x="125" y="2445"/>
                      <a:pt x="237" y="2445"/>
                    </a:cubicBezTo>
                    <a:cubicBezTo>
                      <a:pt x="288" y="2445"/>
                      <a:pt x="336" y="2420"/>
                      <a:pt x="362" y="2361"/>
                    </a:cubicBezTo>
                    <a:cubicBezTo>
                      <a:pt x="701" y="1599"/>
                      <a:pt x="722" y="811"/>
                      <a:pt x="344" y="59"/>
                    </a:cubicBezTo>
                    <a:cubicBezTo>
                      <a:pt x="323" y="17"/>
                      <a:pt x="290" y="0"/>
                      <a:pt x="2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>
                <a:off x="1385980" y="2383736"/>
                <a:ext cx="32398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280" extrusionOk="0">
                    <a:moveTo>
                      <a:pt x="148" y="1"/>
                    </a:moveTo>
                    <a:cubicBezTo>
                      <a:pt x="67" y="1"/>
                      <a:pt x="0" y="109"/>
                      <a:pt x="67" y="192"/>
                    </a:cubicBezTo>
                    <a:cubicBezTo>
                      <a:pt x="508" y="745"/>
                      <a:pt x="548" y="1395"/>
                      <a:pt x="324" y="2044"/>
                    </a:cubicBezTo>
                    <a:cubicBezTo>
                      <a:pt x="280" y="2174"/>
                      <a:pt x="407" y="2280"/>
                      <a:pt x="522" y="2280"/>
                    </a:cubicBezTo>
                    <a:cubicBezTo>
                      <a:pt x="581" y="2280"/>
                      <a:pt x="636" y="2252"/>
                      <a:pt x="664" y="2187"/>
                    </a:cubicBezTo>
                    <a:cubicBezTo>
                      <a:pt x="978" y="1448"/>
                      <a:pt x="778" y="601"/>
                      <a:pt x="225" y="36"/>
                    </a:cubicBezTo>
                    <a:cubicBezTo>
                      <a:pt x="200" y="11"/>
                      <a:pt x="173" y="1"/>
                      <a:pt x="1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39" name="Google Shape;439;p23"/>
          <p:cNvGrpSpPr/>
          <p:nvPr/>
        </p:nvGrpSpPr>
        <p:grpSpPr>
          <a:xfrm>
            <a:off x="426277" y="4191387"/>
            <a:ext cx="851977" cy="1406211"/>
            <a:chOff x="319707" y="3143540"/>
            <a:chExt cx="638983" cy="1054658"/>
          </a:xfrm>
        </p:grpSpPr>
        <p:sp>
          <p:nvSpPr>
            <p:cNvPr id="440" name="Google Shape;440;p23"/>
            <p:cNvSpPr/>
            <p:nvPr/>
          </p:nvSpPr>
          <p:spPr>
            <a:xfrm>
              <a:off x="319707" y="3143540"/>
              <a:ext cx="638983" cy="1022558"/>
            </a:xfrm>
            <a:custGeom>
              <a:avLst/>
              <a:gdLst/>
              <a:ahLst/>
              <a:cxnLst/>
              <a:rect l="l" t="t" r="r" b="b"/>
              <a:pathLst>
                <a:path w="19309" h="30900" extrusionOk="0">
                  <a:moveTo>
                    <a:pt x="17081" y="801"/>
                  </a:moveTo>
                  <a:cubicBezTo>
                    <a:pt x="17167" y="5619"/>
                    <a:pt x="17482" y="10437"/>
                    <a:pt x="17736" y="15250"/>
                  </a:cubicBezTo>
                  <a:cubicBezTo>
                    <a:pt x="17998" y="20175"/>
                    <a:pt x="18110" y="25145"/>
                    <a:pt x="18593" y="30054"/>
                  </a:cubicBezTo>
                  <a:cubicBezTo>
                    <a:pt x="17813" y="29155"/>
                    <a:pt x="17026" y="28262"/>
                    <a:pt x="16232" y="27375"/>
                  </a:cubicBezTo>
                  <a:cubicBezTo>
                    <a:pt x="16275" y="27329"/>
                    <a:pt x="16320" y="27283"/>
                    <a:pt x="16367" y="27242"/>
                  </a:cubicBezTo>
                  <a:cubicBezTo>
                    <a:pt x="16508" y="27121"/>
                    <a:pt x="16669" y="27043"/>
                    <a:pt x="16828" y="26949"/>
                  </a:cubicBezTo>
                  <a:cubicBezTo>
                    <a:pt x="17067" y="26811"/>
                    <a:pt x="16920" y="26503"/>
                    <a:pt x="16695" y="26503"/>
                  </a:cubicBezTo>
                  <a:cubicBezTo>
                    <a:pt x="16659" y="26503"/>
                    <a:pt x="16622" y="26511"/>
                    <a:pt x="16583" y="26528"/>
                  </a:cubicBezTo>
                  <a:cubicBezTo>
                    <a:pt x="16346" y="26637"/>
                    <a:pt x="16121" y="26831"/>
                    <a:pt x="15946" y="27055"/>
                  </a:cubicBezTo>
                  <a:cubicBezTo>
                    <a:pt x="15658" y="26732"/>
                    <a:pt x="15370" y="26409"/>
                    <a:pt x="15084" y="26087"/>
                  </a:cubicBezTo>
                  <a:cubicBezTo>
                    <a:pt x="15349" y="25866"/>
                    <a:pt x="15611" y="25640"/>
                    <a:pt x="15856" y="25402"/>
                  </a:cubicBezTo>
                  <a:cubicBezTo>
                    <a:pt x="15993" y="25267"/>
                    <a:pt x="15865" y="25086"/>
                    <a:pt x="15714" y="25086"/>
                  </a:cubicBezTo>
                  <a:cubicBezTo>
                    <a:pt x="15672" y="25086"/>
                    <a:pt x="15628" y="25101"/>
                    <a:pt x="15588" y="25134"/>
                  </a:cubicBezTo>
                  <a:cubicBezTo>
                    <a:pt x="15332" y="25350"/>
                    <a:pt x="15085" y="25583"/>
                    <a:pt x="14843" y="25819"/>
                  </a:cubicBezTo>
                  <a:cubicBezTo>
                    <a:pt x="14512" y="25450"/>
                    <a:pt x="14182" y="25078"/>
                    <a:pt x="13848" y="24709"/>
                  </a:cubicBezTo>
                  <a:cubicBezTo>
                    <a:pt x="14033" y="24499"/>
                    <a:pt x="14217" y="24287"/>
                    <a:pt x="14388" y="24067"/>
                  </a:cubicBezTo>
                  <a:cubicBezTo>
                    <a:pt x="14503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7" y="24174"/>
                    <a:pt x="13143" y="23921"/>
                    <a:pt x="12918" y="23673"/>
                  </a:cubicBezTo>
                  <a:cubicBezTo>
                    <a:pt x="13180" y="23482"/>
                    <a:pt x="13411" y="23234"/>
                    <a:pt x="13531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7" y="22742"/>
                    <a:pt x="13189" y="22799"/>
                  </a:cubicBezTo>
                  <a:cubicBezTo>
                    <a:pt x="13082" y="22956"/>
                    <a:pt x="12998" y="23117"/>
                    <a:pt x="12866" y="23257"/>
                  </a:cubicBezTo>
                  <a:cubicBezTo>
                    <a:pt x="12809" y="23315"/>
                    <a:pt x="12750" y="23367"/>
                    <a:pt x="12687" y="23416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5" y="21943"/>
                    <a:pt x="12099" y="21773"/>
                  </a:cubicBezTo>
                  <a:cubicBezTo>
                    <a:pt x="12209" y="21641"/>
                    <a:pt x="12097" y="21465"/>
                    <a:pt x="11966" y="21465"/>
                  </a:cubicBezTo>
                  <a:cubicBezTo>
                    <a:pt x="11926" y="21465"/>
                    <a:pt x="11884" y="21481"/>
                    <a:pt x="11846" y="21521"/>
                  </a:cubicBezTo>
                  <a:cubicBezTo>
                    <a:pt x="11696" y="21679"/>
                    <a:pt x="11550" y="21837"/>
                    <a:pt x="11400" y="21992"/>
                  </a:cubicBezTo>
                  <a:cubicBezTo>
                    <a:pt x="11031" y="21586"/>
                    <a:pt x="10664" y="21178"/>
                    <a:pt x="10294" y="20772"/>
                  </a:cubicBezTo>
                  <a:cubicBezTo>
                    <a:pt x="10320" y="20751"/>
                    <a:pt x="10350" y="20734"/>
                    <a:pt x="10374" y="20711"/>
                  </a:cubicBezTo>
                  <a:cubicBezTo>
                    <a:pt x="10541" y="20566"/>
                    <a:pt x="10732" y="20402"/>
                    <a:pt x="10844" y="20209"/>
                  </a:cubicBezTo>
                  <a:cubicBezTo>
                    <a:pt x="10926" y="20069"/>
                    <a:pt x="10810" y="19938"/>
                    <a:pt x="10681" y="19938"/>
                  </a:cubicBezTo>
                  <a:cubicBezTo>
                    <a:pt x="10638" y="19938"/>
                    <a:pt x="10594" y="19952"/>
                    <a:pt x="10555" y="19987"/>
                  </a:cubicBezTo>
                  <a:cubicBezTo>
                    <a:pt x="10405" y="20118"/>
                    <a:pt x="10285" y="20293"/>
                    <a:pt x="10141" y="20435"/>
                  </a:cubicBezTo>
                  <a:cubicBezTo>
                    <a:pt x="10115" y="20462"/>
                    <a:pt x="10083" y="20483"/>
                    <a:pt x="10055" y="20509"/>
                  </a:cubicBezTo>
                  <a:cubicBezTo>
                    <a:pt x="9971" y="20417"/>
                    <a:pt x="9887" y="20324"/>
                    <a:pt x="9803" y="20232"/>
                  </a:cubicBezTo>
                  <a:cubicBezTo>
                    <a:pt x="9518" y="19918"/>
                    <a:pt x="9233" y="19601"/>
                    <a:pt x="8948" y="19287"/>
                  </a:cubicBezTo>
                  <a:cubicBezTo>
                    <a:pt x="9242" y="19010"/>
                    <a:pt x="9541" y="18726"/>
                    <a:pt x="9771" y="18409"/>
                  </a:cubicBezTo>
                  <a:cubicBezTo>
                    <a:pt x="9875" y="18265"/>
                    <a:pt x="9737" y="18131"/>
                    <a:pt x="9596" y="18131"/>
                  </a:cubicBezTo>
                  <a:cubicBezTo>
                    <a:pt x="9551" y="18131"/>
                    <a:pt x="9505" y="18145"/>
                    <a:pt x="9467" y="18176"/>
                  </a:cubicBezTo>
                  <a:cubicBezTo>
                    <a:pt x="9251" y="18353"/>
                    <a:pt x="9075" y="18591"/>
                    <a:pt x="8890" y="18800"/>
                  </a:cubicBezTo>
                  <a:lnTo>
                    <a:pt x="8702" y="19013"/>
                  </a:lnTo>
                  <a:cubicBezTo>
                    <a:pt x="8354" y="18628"/>
                    <a:pt x="8008" y="18247"/>
                    <a:pt x="7660" y="17861"/>
                  </a:cubicBezTo>
                  <a:cubicBezTo>
                    <a:pt x="7852" y="17672"/>
                    <a:pt x="8041" y="17480"/>
                    <a:pt x="8205" y="17273"/>
                  </a:cubicBezTo>
                  <a:cubicBezTo>
                    <a:pt x="8319" y="17128"/>
                    <a:pt x="8208" y="16946"/>
                    <a:pt x="8068" y="16946"/>
                  </a:cubicBezTo>
                  <a:cubicBezTo>
                    <a:pt x="8025" y="16946"/>
                    <a:pt x="7980" y="16963"/>
                    <a:pt x="7937" y="17003"/>
                  </a:cubicBezTo>
                  <a:cubicBezTo>
                    <a:pt x="7749" y="17179"/>
                    <a:pt x="7576" y="17378"/>
                    <a:pt x="7407" y="17579"/>
                  </a:cubicBezTo>
                  <a:cubicBezTo>
                    <a:pt x="7107" y="17245"/>
                    <a:pt x="6805" y="16911"/>
                    <a:pt x="6504" y="16577"/>
                  </a:cubicBezTo>
                  <a:cubicBezTo>
                    <a:pt x="6706" y="16403"/>
                    <a:pt x="6911" y="16227"/>
                    <a:pt x="7081" y="16028"/>
                  </a:cubicBezTo>
                  <a:cubicBezTo>
                    <a:pt x="7209" y="15877"/>
                    <a:pt x="7090" y="15700"/>
                    <a:pt x="6938" y="15700"/>
                  </a:cubicBezTo>
                  <a:cubicBezTo>
                    <a:pt x="6894" y="15700"/>
                    <a:pt x="6847" y="15715"/>
                    <a:pt x="6802" y="15750"/>
                  </a:cubicBezTo>
                  <a:cubicBezTo>
                    <a:pt x="6603" y="15908"/>
                    <a:pt x="6424" y="16103"/>
                    <a:pt x="6248" y="16294"/>
                  </a:cubicBezTo>
                  <a:cubicBezTo>
                    <a:pt x="5980" y="15997"/>
                    <a:pt x="5713" y="15700"/>
                    <a:pt x="5445" y="15406"/>
                  </a:cubicBezTo>
                  <a:cubicBezTo>
                    <a:pt x="5594" y="15299"/>
                    <a:pt x="5735" y="15182"/>
                    <a:pt x="5870" y="15057"/>
                  </a:cubicBezTo>
                  <a:cubicBezTo>
                    <a:pt x="5981" y="14952"/>
                    <a:pt x="5880" y="14769"/>
                    <a:pt x="5752" y="14769"/>
                  </a:cubicBezTo>
                  <a:cubicBezTo>
                    <a:pt x="5725" y="14769"/>
                    <a:pt x="5697" y="14777"/>
                    <a:pt x="5669" y="14796"/>
                  </a:cubicBezTo>
                  <a:cubicBezTo>
                    <a:pt x="5511" y="14908"/>
                    <a:pt x="5361" y="15029"/>
                    <a:pt x="5217" y="15159"/>
                  </a:cubicBezTo>
                  <a:cubicBezTo>
                    <a:pt x="4897" y="14810"/>
                    <a:pt x="4575" y="14459"/>
                    <a:pt x="4251" y="14112"/>
                  </a:cubicBezTo>
                  <a:cubicBezTo>
                    <a:pt x="4445" y="13969"/>
                    <a:pt x="4651" y="13840"/>
                    <a:pt x="4866" y="13730"/>
                  </a:cubicBezTo>
                  <a:cubicBezTo>
                    <a:pt x="5009" y="13655"/>
                    <a:pt x="4936" y="13423"/>
                    <a:pt x="4794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2" y="13533"/>
                    <a:pt x="4246" y="13696"/>
                    <a:pt x="4042" y="13889"/>
                  </a:cubicBezTo>
                  <a:cubicBezTo>
                    <a:pt x="3736" y="13565"/>
                    <a:pt x="3431" y="13235"/>
                    <a:pt x="3122" y="12914"/>
                  </a:cubicBezTo>
                  <a:cubicBezTo>
                    <a:pt x="3304" y="12755"/>
                    <a:pt x="3471" y="12578"/>
                    <a:pt x="3620" y="12387"/>
                  </a:cubicBezTo>
                  <a:cubicBezTo>
                    <a:pt x="3708" y="12273"/>
                    <a:pt x="3583" y="12133"/>
                    <a:pt x="3462" y="12133"/>
                  </a:cubicBezTo>
                  <a:cubicBezTo>
                    <a:pt x="3423" y="12133"/>
                    <a:pt x="3384" y="12148"/>
                    <a:pt x="3353" y="12183"/>
                  </a:cubicBezTo>
                  <a:cubicBezTo>
                    <a:pt x="3203" y="12355"/>
                    <a:pt x="3047" y="12514"/>
                    <a:pt x="2886" y="12669"/>
                  </a:cubicBezTo>
                  <a:cubicBezTo>
                    <a:pt x="2551" y="12324"/>
                    <a:pt x="2212" y="11983"/>
                    <a:pt x="1872" y="11643"/>
                  </a:cubicBezTo>
                  <a:cubicBezTo>
                    <a:pt x="2149" y="11419"/>
                    <a:pt x="2457" y="11264"/>
                    <a:pt x="2800" y="11140"/>
                  </a:cubicBezTo>
                  <a:cubicBezTo>
                    <a:pt x="3005" y="11067"/>
                    <a:pt x="2948" y="10775"/>
                    <a:pt x="2756" y="10775"/>
                  </a:cubicBezTo>
                  <a:cubicBezTo>
                    <a:pt x="2739" y="10775"/>
                    <a:pt x="2721" y="10777"/>
                    <a:pt x="2702" y="10782"/>
                  </a:cubicBezTo>
                  <a:cubicBezTo>
                    <a:pt x="2300" y="10888"/>
                    <a:pt x="1937" y="11123"/>
                    <a:pt x="1636" y="11413"/>
                  </a:cubicBezTo>
                  <a:cubicBezTo>
                    <a:pt x="1345" y="11128"/>
                    <a:pt x="1056" y="10842"/>
                    <a:pt x="760" y="10563"/>
                  </a:cubicBezTo>
                  <a:cubicBezTo>
                    <a:pt x="3560" y="9148"/>
                    <a:pt x="6213" y="7391"/>
                    <a:pt x="8895" y="5772"/>
                  </a:cubicBezTo>
                  <a:cubicBezTo>
                    <a:pt x="11624" y="4124"/>
                    <a:pt x="14411" y="2543"/>
                    <a:pt x="17081" y="801"/>
                  </a:cubicBezTo>
                  <a:close/>
                  <a:moveTo>
                    <a:pt x="17348" y="1"/>
                  </a:moveTo>
                  <a:cubicBezTo>
                    <a:pt x="17283" y="1"/>
                    <a:pt x="17218" y="21"/>
                    <a:pt x="17168" y="61"/>
                  </a:cubicBezTo>
                  <a:cubicBezTo>
                    <a:pt x="17134" y="48"/>
                    <a:pt x="17096" y="41"/>
                    <a:pt x="17057" y="41"/>
                  </a:cubicBezTo>
                  <a:cubicBezTo>
                    <a:pt x="17001" y="41"/>
                    <a:pt x="16942" y="56"/>
                    <a:pt x="16880" y="90"/>
                  </a:cubicBezTo>
                  <a:cubicBezTo>
                    <a:pt x="14039" y="1664"/>
                    <a:pt x="11290" y="3433"/>
                    <a:pt x="8510" y="5113"/>
                  </a:cubicBezTo>
                  <a:cubicBezTo>
                    <a:pt x="5733" y="6787"/>
                    <a:pt x="2843" y="8367"/>
                    <a:pt x="215" y="10267"/>
                  </a:cubicBezTo>
                  <a:cubicBezTo>
                    <a:pt x="1" y="10423"/>
                    <a:pt x="109" y="10710"/>
                    <a:pt x="318" y="10734"/>
                  </a:cubicBezTo>
                  <a:cubicBezTo>
                    <a:pt x="995" y="11571"/>
                    <a:pt x="1693" y="12392"/>
                    <a:pt x="2404" y="13202"/>
                  </a:cubicBezTo>
                  <a:cubicBezTo>
                    <a:pt x="2416" y="13237"/>
                    <a:pt x="2442" y="13266"/>
                    <a:pt x="2474" y="13284"/>
                  </a:cubicBezTo>
                  <a:cubicBezTo>
                    <a:pt x="3208" y="14119"/>
                    <a:pt x="3957" y="14940"/>
                    <a:pt x="4709" y="15760"/>
                  </a:cubicBezTo>
                  <a:cubicBezTo>
                    <a:pt x="4721" y="15783"/>
                    <a:pt x="4739" y="15802"/>
                    <a:pt x="4761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6" y="21910"/>
                    <a:pt x="10870" y="22495"/>
                  </a:cubicBezTo>
                  <a:cubicBezTo>
                    <a:pt x="10791" y="22581"/>
                    <a:pt x="10878" y="22726"/>
                    <a:pt x="10980" y="22726"/>
                  </a:cubicBezTo>
                  <a:cubicBezTo>
                    <a:pt x="11002" y="22726"/>
                    <a:pt x="11026" y="22719"/>
                    <a:pt x="11048" y="22702"/>
                  </a:cubicBezTo>
                  <a:lnTo>
                    <a:pt x="11053" y="22699"/>
                  </a:lnTo>
                  <a:cubicBezTo>
                    <a:pt x="13466" y="25395"/>
                    <a:pt x="15868" y="28101"/>
                    <a:pt x="18292" y="30786"/>
                  </a:cubicBezTo>
                  <a:cubicBezTo>
                    <a:pt x="18365" y="30866"/>
                    <a:pt x="18447" y="30900"/>
                    <a:pt x="18527" y="30900"/>
                  </a:cubicBezTo>
                  <a:cubicBezTo>
                    <a:pt x="18708" y="30900"/>
                    <a:pt x="18875" y="30727"/>
                    <a:pt x="18882" y="30533"/>
                  </a:cubicBezTo>
                  <a:cubicBezTo>
                    <a:pt x="18916" y="30542"/>
                    <a:pt x="18950" y="30547"/>
                    <a:pt x="18984" y="30547"/>
                  </a:cubicBezTo>
                  <a:cubicBezTo>
                    <a:pt x="19151" y="30547"/>
                    <a:pt x="19308" y="30440"/>
                    <a:pt x="19303" y="30215"/>
                  </a:cubicBezTo>
                  <a:cubicBezTo>
                    <a:pt x="19216" y="25229"/>
                    <a:pt x="18764" y="20230"/>
                    <a:pt x="18498" y="15250"/>
                  </a:cubicBezTo>
                  <a:cubicBezTo>
                    <a:pt x="18231" y="10261"/>
                    <a:pt x="18060" y="5260"/>
                    <a:pt x="17655" y="281"/>
                  </a:cubicBezTo>
                  <a:cubicBezTo>
                    <a:pt x="17639" y="95"/>
                    <a:pt x="17491" y="1"/>
                    <a:pt x="17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535602" y="3355431"/>
              <a:ext cx="302896" cy="469417"/>
            </a:xfrm>
            <a:custGeom>
              <a:avLst/>
              <a:gdLst/>
              <a:ahLst/>
              <a:cxnLst/>
              <a:rect l="l" t="t" r="r" b="b"/>
              <a:pathLst>
                <a:path w="9153" h="14185" extrusionOk="0">
                  <a:moveTo>
                    <a:pt x="6932" y="757"/>
                  </a:moveTo>
                  <a:lnTo>
                    <a:pt x="6932" y="757"/>
                  </a:lnTo>
                  <a:cubicBezTo>
                    <a:pt x="6641" y="4880"/>
                    <a:pt x="8094" y="8903"/>
                    <a:pt x="7884" y="13043"/>
                  </a:cubicBezTo>
                  <a:cubicBezTo>
                    <a:pt x="6011" y="9893"/>
                    <a:pt x="3473" y="6776"/>
                    <a:pt x="588" y="4547"/>
                  </a:cubicBezTo>
                  <a:lnTo>
                    <a:pt x="588" y="4547"/>
                  </a:lnTo>
                  <a:cubicBezTo>
                    <a:pt x="607" y="4555"/>
                    <a:pt x="626" y="4559"/>
                    <a:pt x="646" y="4559"/>
                  </a:cubicBezTo>
                  <a:cubicBezTo>
                    <a:pt x="661" y="4559"/>
                    <a:pt x="675" y="4557"/>
                    <a:pt x="689" y="4553"/>
                  </a:cubicBezTo>
                  <a:cubicBezTo>
                    <a:pt x="1815" y="4273"/>
                    <a:pt x="2819" y="3409"/>
                    <a:pt x="3790" y="2788"/>
                  </a:cubicBezTo>
                  <a:cubicBezTo>
                    <a:pt x="4839" y="2114"/>
                    <a:pt x="5901" y="1457"/>
                    <a:pt x="6932" y="757"/>
                  </a:cubicBezTo>
                  <a:close/>
                  <a:moveTo>
                    <a:pt x="7016" y="1"/>
                  </a:moveTo>
                  <a:cubicBezTo>
                    <a:pt x="6967" y="1"/>
                    <a:pt x="6914" y="15"/>
                    <a:pt x="6860" y="48"/>
                  </a:cubicBezTo>
                  <a:cubicBezTo>
                    <a:pt x="5705" y="737"/>
                    <a:pt x="4585" y="1486"/>
                    <a:pt x="3453" y="2213"/>
                  </a:cubicBezTo>
                  <a:cubicBezTo>
                    <a:pt x="2481" y="2838"/>
                    <a:pt x="1269" y="3394"/>
                    <a:pt x="542" y="4302"/>
                  </a:cubicBezTo>
                  <a:cubicBezTo>
                    <a:pt x="488" y="4370"/>
                    <a:pt x="497" y="4461"/>
                    <a:pt x="546" y="4514"/>
                  </a:cubicBezTo>
                  <a:lnTo>
                    <a:pt x="546" y="4514"/>
                  </a:lnTo>
                  <a:cubicBezTo>
                    <a:pt x="482" y="4465"/>
                    <a:pt x="418" y="4414"/>
                    <a:pt x="353" y="4365"/>
                  </a:cubicBezTo>
                  <a:cubicBezTo>
                    <a:pt x="319" y="4339"/>
                    <a:pt x="284" y="4328"/>
                    <a:pt x="251" y="4328"/>
                  </a:cubicBezTo>
                  <a:cubicBezTo>
                    <a:pt x="107" y="4328"/>
                    <a:pt x="1" y="4544"/>
                    <a:pt x="115" y="4673"/>
                  </a:cubicBezTo>
                  <a:cubicBezTo>
                    <a:pt x="2838" y="7712"/>
                    <a:pt x="5399" y="10637"/>
                    <a:pt x="7687" y="14031"/>
                  </a:cubicBezTo>
                  <a:cubicBezTo>
                    <a:pt x="7759" y="14139"/>
                    <a:pt x="7861" y="14184"/>
                    <a:pt x="7960" y="14184"/>
                  </a:cubicBezTo>
                  <a:cubicBezTo>
                    <a:pt x="8076" y="14184"/>
                    <a:pt x="8190" y="14123"/>
                    <a:pt x="8253" y="14028"/>
                  </a:cubicBezTo>
                  <a:cubicBezTo>
                    <a:pt x="8362" y="14006"/>
                    <a:pt x="8456" y="13936"/>
                    <a:pt x="8475" y="13806"/>
                  </a:cubicBezTo>
                  <a:cubicBezTo>
                    <a:pt x="9152" y="9289"/>
                    <a:pt x="7515" y="4753"/>
                    <a:pt x="7397" y="239"/>
                  </a:cubicBezTo>
                  <a:cubicBezTo>
                    <a:pt x="7395" y="100"/>
                    <a:pt x="7298" y="36"/>
                    <a:pt x="7197" y="36"/>
                  </a:cubicBezTo>
                  <a:cubicBezTo>
                    <a:pt x="7183" y="36"/>
                    <a:pt x="7169" y="37"/>
                    <a:pt x="7155" y="40"/>
                  </a:cubicBezTo>
                  <a:cubicBezTo>
                    <a:pt x="7114" y="16"/>
                    <a:pt x="7067" y="1"/>
                    <a:pt x="70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692262" y="4059275"/>
              <a:ext cx="96332" cy="96630"/>
            </a:xfrm>
            <a:custGeom>
              <a:avLst/>
              <a:gdLst/>
              <a:ahLst/>
              <a:cxnLst/>
              <a:rect l="l" t="t" r="r" b="b"/>
              <a:pathLst>
                <a:path w="2911" h="2920" extrusionOk="0">
                  <a:moveTo>
                    <a:pt x="96" y="1"/>
                  </a:moveTo>
                  <a:cubicBezTo>
                    <a:pt x="44" y="1"/>
                    <a:pt x="0" y="67"/>
                    <a:pt x="44" y="115"/>
                  </a:cubicBezTo>
                  <a:cubicBezTo>
                    <a:pt x="884" y="1037"/>
                    <a:pt x="1714" y="1973"/>
                    <a:pt x="2576" y="2872"/>
                  </a:cubicBezTo>
                  <a:cubicBezTo>
                    <a:pt x="2609" y="2906"/>
                    <a:pt x="2646" y="2920"/>
                    <a:pt x="2682" y="2920"/>
                  </a:cubicBezTo>
                  <a:cubicBezTo>
                    <a:pt x="2803" y="2920"/>
                    <a:pt x="2911" y="2760"/>
                    <a:pt x="2801" y="2648"/>
                  </a:cubicBezTo>
                  <a:cubicBezTo>
                    <a:pt x="1934" y="1754"/>
                    <a:pt x="1031" y="892"/>
                    <a:pt x="141" y="20"/>
                  </a:cubicBezTo>
                  <a:cubicBezTo>
                    <a:pt x="126" y="7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92560" y="4142106"/>
              <a:ext cx="89482" cy="56092"/>
            </a:xfrm>
            <a:custGeom>
              <a:avLst/>
              <a:gdLst/>
              <a:ahLst/>
              <a:cxnLst/>
              <a:rect l="l" t="t" r="r" b="b"/>
              <a:pathLst>
                <a:path w="2704" h="1695" extrusionOk="0">
                  <a:moveTo>
                    <a:pt x="152" y="0"/>
                  </a:moveTo>
                  <a:cubicBezTo>
                    <a:pt x="57" y="0"/>
                    <a:pt x="1" y="136"/>
                    <a:pt x="98" y="205"/>
                  </a:cubicBezTo>
                  <a:cubicBezTo>
                    <a:pt x="827" y="715"/>
                    <a:pt x="1591" y="1191"/>
                    <a:pt x="2346" y="1666"/>
                  </a:cubicBezTo>
                  <a:cubicBezTo>
                    <a:pt x="2378" y="1686"/>
                    <a:pt x="2409" y="1695"/>
                    <a:pt x="2439" y="1695"/>
                  </a:cubicBezTo>
                  <a:cubicBezTo>
                    <a:pt x="2597" y="1695"/>
                    <a:pt x="2703" y="1449"/>
                    <a:pt x="2532" y="1348"/>
                  </a:cubicBezTo>
                  <a:cubicBezTo>
                    <a:pt x="1767" y="894"/>
                    <a:pt x="994" y="432"/>
                    <a:pt x="208" y="15"/>
                  </a:cubicBezTo>
                  <a:cubicBezTo>
                    <a:pt x="189" y="5"/>
                    <a:pt x="170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792379" y="4936365"/>
            <a:ext cx="517787" cy="663351"/>
            <a:chOff x="1344284" y="3702273"/>
            <a:chExt cx="388340" cy="497513"/>
          </a:xfrm>
        </p:grpSpPr>
        <p:sp>
          <p:nvSpPr>
            <p:cNvPr id="445" name="Google Shape;445;p23"/>
            <p:cNvSpPr/>
            <p:nvPr/>
          </p:nvSpPr>
          <p:spPr>
            <a:xfrm>
              <a:off x="1344284" y="3702273"/>
              <a:ext cx="388340" cy="424411"/>
            </a:xfrm>
            <a:custGeom>
              <a:avLst/>
              <a:gdLst/>
              <a:ahLst/>
              <a:cxnLst/>
              <a:rect l="l" t="t" r="r" b="b"/>
              <a:pathLst>
                <a:path w="11735" h="12825" extrusionOk="0">
                  <a:moveTo>
                    <a:pt x="6265" y="646"/>
                  </a:moveTo>
                  <a:lnTo>
                    <a:pt x="6265" y="646"/>
                  </a:lnTo>
                  <a:cubicBezTo>
                    <a:pt x="6997" y="1145"/>
                    <a:pt x="8079" y="1255"/>
                    <a:pt x="8938" y="1255"/>
                  </a:cubicBezTo>
                  <a:cubicBezTo>
                    <a:pt x="8987" y="1255"/>
                    <a:pt x="9034" y="1255"/>
                    <a:pt x="9081" y="1254"/>
                  </a:cubicBezTo>
                  <a:cubicBezTo>
                    <a:pt x="9625" y="1245"/>
                    <a:pt x="10362" y="1245"/>
                    <a:pt x="10834" y="928"/>
                  </a:cubicBezTo>
                  <a:lnTo>
                    <a:pt x="10834" y="928"/>
                  </a:lnTo>
                  <a:cubicBezTo>
                    <a:pt x="10726" y="1991"/>
                    <a:pt x="10794" y="3126"/>
                    <a:pt x="10987" y="4158"/>
                  </a:cubicBezTo>
                  <a:cubicBezTo>
                    <a:pt x="10075" y="4333"/>
                    <a:pt x="9240" y="4434"/>
                    <a:pt x="8391" y="4434"/>
                  </a:cubicBezTo>
                  <a:cubicBezTo>
                    <a:pt x="7802" y="4434"/>
                    <a:pt x="7207" y="4385"/>
                    <a:pt x="6574" y="4279"/>
                  </a:cubicBezTo>
                  <a:cubicBezTo>
                    <a:pt x="6570" y="3032"/>
                    <a:pt x="6478" y="1805"/>
                    <a:pt x="6265" y="646"/>
                  </a:cubicBezTo>
                  <a:close/>
                  <a:moveTo>
                    <a:pt x="3259" y="8331"/>
                  </a:moveTo>
                  <a:cubicBezTo>
                    <a:pt x="3552" y="8331"/>
                    <a:pt x="3834" y="8376"/>
                    <a:pt x="4078" y="8471"/>
                  </a:cubicBezTo>
                  <a:cubicBezTo>
                    <a:pt x="4791" y="8748"/>
                    <a:pt x="4891" y="9519"/>
                    <a:pt x="5279" y="10096"/>
                  </a:cubicBezTo>
                  <a:cubicBezTo>
                    <a:pt x="5228" y="10531"/>
                    <a:pt x="5179" y="10966"/>
                    <a:pt x="5130" y="11402"/>
                  </a:cubicBezTo>
                  <a:cubicBezTo>
                    <a:pt x="5130" y="11404"/>
                    <a:pt x="5128" y="11405"/>
                    <a:pt x="5127" y="11407"/>
                  </a:cubicBezTo>
                  <a:cubicBezTo>
                    <a:pt x="4771" y="11966"/>
                    <a:pt x="4202" y="12197"/>
                    <a:pt x="3596" y="12197"/>
                  </a:cubicBezTo>
                  <a:cubicBezTo>
                    <a:pt x="1936" y="12197"/>
                    <a:pt x="1" y="10465"/>
                    <a:pt x="1407" y="9016"/>
                  </a:cubicBezTo>
                  <a:cubicBezTo>
                    <a:pt x="1831" y="8579"/>
                    <a:pt x="2573" y="8331"/>
                    <a:pt x="3259" y="8331"/>
                  </a:cubicBezTo>
                  <a:close/>
                  <a:moveTo>
                    <a:pt x="10884" y="0"/>
                  </a:moveTo>
                  <a:cubicBezTo>
                    <a:pt x="10805" y="0"/>
                    <a:pt x="10728" y="30"/>
                    <a:pt x="10668" y="99"/>
                  </a:cubicBezTo>
                  <a:cubicBezTo>
                    <a:pt x="10329" y="494"/>
                    <a:pt x="9664" y="581"/>
                    <a:pt x="9050" y="581"/>
                  </a:cubicBezTo>
                  <a:cubicBezTo>
                    <a:pt x="8765" y="581"/>
                    <a:pt x="8491" y="562"/>
                    <a:pt x="8265" y="546"/>
                  </a:cubicBezTo>
                  <a:cubicBezTo>
                    <a:pt x="7524" y="496"/>
                    <a:pt x="6808" y="205"/>
                    <a:pt x="6075" y="205"/>
                  </a:cubicBezTo>
                  <a:cubicBezTo>
                    <a:pt x="6067" y="205"/>
                    <a:pt x="6060" y="205"/>
                    <a:pt x="6052" y="205"/>
                  </a:cubicBezTo>
                  <a:cubicBezTo>
                    <a:pt x="5960" y="205"/>
                    <a:pt x="5913" y="308"/>
                    <a:pt x="5955" y="381"/>
                  </a:cubicBezTo>
                  <a:cubicBezTo>
                    <a:pt x="5885" y="415"/>
                    <a:pt x="5838" y="484"/>
                    <a:pt x="5828" y="560"/>
                  </a:cubicBezTo>
                  <a:cubicBezTo>
                    <a:pt x="5638" y="2415"/>
                    <a:pt x="5763" y="4302"/>
                    <a:pt x="5658" y="6164"/>
                  </a:cubicBezTo>
                  <a:cubicBezTo>
                    <a:pt x="5606" y="7083"/>
                    <a:pt x="5516" y="7996"/>
                    <a:pt x="5415" y="8909"/>
                  </a:cubicBezTo>
                  <a:cubicBezTo>
                    <a:pt x="5294" y="8623"/>
                    <a:pt x="5147" y="8353"/>
                    <a:pt x="4905" y="8145"/>
                  </a:cubicBezTo>
                  <a:cubicBezTo>
                    <a:pt x="4469" y="7769"/>
                    <a:pt x="3857" y="7654"/>
                    <a:pt x="3293" y="7654"/>
                  </a:cubicBezTo>
                  <a:cubicBezTo>
                    <a:pt x="3253" y="7654"/>
                    <a:pt x="3213" y="7655"/>
                    <a:pt x="3173" y="7656"/>
                  </a:cubicBezTo>
                  <a:cubicBezTo>
                    <a:pt x="1886" y="7693"/>
                    <a:pt x="475" y="8316"/>
                    <a:pt x="276" y="9724"/>
                  </a:cubicBezTo>
                  <a:cubicBezTo>
                    <a:pt x="77" y="11122"/>
                    <a:pt x="1111" y="12298"/>
                    <a:pt x="2395" y="12677"/>
                  </a:cubicBezTo>
                  <a:cubicBezTo>
                    <a:pt x="2711" y="12769"/>
                    <a:pt x="3072" y="12824"/>
                    <a:pt x="3435" y="12824"/>
                  </a:cubicBezTo>
                  <a:cubicBezTo>
                    <a:pt x="4162" y="12824"/>
                    <a:pt x="4896" y="12605"/>
                    <a:pt x="5294" y="12035"/>
                  </a:cubicBezTo>
                  <a:cubicBezTo>
                    <a:pt x="5340" y="12052"/>
                    <a:pt x="5389" y="12061"/>
                    <a:pt x="5438" y="12061"/>
                  </a:cubicBezTo>
                  <a:cubicBezTo>
                    <a:pt x="5580" y="12061"/>
                    <a:pt x="5717" y="11988"/>
                    <a:pt x="5750" y="11825"/>
                  </a:cubicBezTo>
                  <a:cubicBezTo>
                    <a:pt x="6193" y="9633"/>
                    <a:pt x="6539" y="7180"/>
                    <a:pt x="6574" y="4783"/>
                  </a:cubicBezTo>
                  <a:cubicBezTo>
                    <a:pt x="7334" y="5024"/>
                    <a:pt x="8165" y="5154"/>
                    <a:pt x="8990" y="5154"/>
                  </a:cubicBezTo>
                  <a:cubicBezTo>
                    <a:pt x="9861" y="5154"/>
                    <a:pt x="10725" y="5009"/>
                    <a:pt x="11492" y="4694"/>
                  </a:cubicBezTo>
                  <a:cubicBezTo>
                    <a:pt x="11678" y="4617"/>
                    <a:pt x="11734" y="4443"/>
                    <a:pt x="11694" y="4300"/>
                  </a:cubicBezTo>
                  <a:cubicBezTo>
                    <a:pt x="11694" y="4297"/>
                    <a:pt x="11696" y="4296"/>
                    <a:pt x="11696" y="4293"/>
                  </a:cubicBezTo>
                  <a:cubicBezTo>
                    <a:pt x="11639" y="2969"/>
                    <a:pt x="11544" y="1574"/>
                    <a:pt x="11342" y="265"/>
                  </a:cubicBezTo>
                  <a:cubicBezTo>
                    <a:pt x="11327" y="165"/>
                    <a:pt x="11238" y="115"/>
                    <a:pt x="11146" y="112"/>
                  </a:cubicBezTo>
                  <a:cubicBezTo>
                    <a:pt x="11076" y="44"/>
                    <a:pt x="10979" y="0"/>
                    <a:pt x="108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494921" y="4110304"/>
              <a:ext cx="98450" cy="66549"/>
            </a:xfrm>
            <a:custGeom>
              <a:avLst/>
              <a:gdLst/>
              <a:ahLst/>
              <a:cxnLst/>
              <a:rect l="l" t="t" r="r" b="b"/>
              <a:pathLst>
                <a:path w="2975" h="2011" extrusionOk="0">
                  <a:moveTo>
                    <a:pt x="2740" y="1"/>
                  </a:moveTo>
                  <a:cubicBezTo>
                    <a:pt x="2683" y="1"/>
                    <a:pt x="2629" y="27"/>
                    <a:pt x="2601" y="91"/>
                  </a:cubicBezTo>
                  <a:cubicBezTo>
                    <a:pt x="2171" y="1101"/>
                    <a:pt x="1336" y="1789"/>
                    <a:pt x="213" y="1789"/>
                  </a:cubicBezTo>
                  <a:cubicBezTo>
                    <a:pt x="189" y="1789"/>
                    <a:pt x="165" y="1789"/>
                    <a:pt x="140" y="1788"/>
                  </a:cubicBezTo>
                  <a:cubicBezTo>
                    <a:pt x="138" y="1788"/>
                    <a:pt x="137" y="1788"/>
                    <a:pt x="135" y="1788"/>
                  </a:cubicBezTo>
                  <a:cubicBezTo>
                    <a:pt x="1" y="1788"/>
                    <a:pt x="4" y="1993"/>
                    <a:pt x="140" y="2004"/>
                  </a:cubicBezTo>
                  <a:cubicBezTo>
                    <a:pt x="201" y="2008"/>
                    <a:pt x="262" y="2010"/>
                    <a:pt x="323" y="2010"/>
                  </a:cubicBezTo>
                  <a:cubicBezTo>
                    <a:pt x="1440" y="2010"/>
                    <a:pt x="2568" y="1315"/>
                    <a:pt x="2932" y="230"/>
                  </a:cubicBezTo>
                  <a:cubicBezTo>
                    <a:pt x="2975" y="103"/>
                    <a:pt x="2852" y="1"/>
                    <a:pt x="27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556539" y="4135587"/>
              <a:ext cx="72936" cy="64199"/>
            </a:xfrm>
            <a:custGeom>
              <a:avLst/>
              <a:gdLst/>
              <a:ahLst/>
              <a:cxnLst/>
              <a:rect l="l" t="t" r="r" b="b"/>
              <a:pathLst>
                <a:path w="2204" h="1940" extrusionOk="0">
                  <a:moveTo>
                    <a:pt x="1968" y="0"/>
                  </a:moveTo>
                  <a:cubicBezTo>
                    <a:pt x="1911" y="0"/>
                    <a:pt x="1856" y="28"/>
                    <a:pt x="1827" y="93"/>
                  </a:cubicBezTo>
                  <a:cubicBezTo>
                    <a:pt x="1477" y="854"/>
                    <a:pt x="992" y="1425"/>
                    <a:pt x="159" y="1667"/>
                  </a:cubicBezTo>
                  <a:cubicBezTo>
                    <a:pt x="0" y="1714"/>
                    <a:pt x="50" y="1940"/>
                    <a:pt x="195" y="1940"/>
                  </a:cubicBezTo>
                  <a:cubicBezTo>
                    <a:pt x="207" y="1940"/>
                    <a:pt x="219" y="1938"/>
                    <a:pt x="232" y="1935"/>
                  </a:cubicBezTo>
                  <a:cubicBezTo>
                    <a:pt x="1073" y="1725"/>
                    <a:pt x="1899" y="1085"/>
                    <a:pt x="2164" y="235"/>
                  </a:cubicBezTo>
                  <a:cubicBezTo>
                    <a:pt x="2203" y="105"/>
                    <a:pt x="2081" y="0"/>
                    <a:pt x="19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48" name="Google Shape;448;p23"/>
          <p:cNvGrpSpPr/>
          <p:nvPr/>
        </p:nvGrpSpPr>
        <p:grpSpPr>
          <a:xfrm>
            <a:off x="5825" y="6000443"/>
            <a:ext cx="2067972" cy="1797232"/>
            <a:chOff x="4368" y="4500332"/>
            <a:chExt cx="1550979" cy="1347924"/>
          </a:xfrm>
        </p:grpSpPr>
        <p:grpSp>
          <p:nvGrpSpPr>
            <p:cNvPr id="449" name="Google Shape;449;p23"/>
            <p:cNvGrpSpPr/>
            <p:nvPr/>
          </p:nvGrpSpPr>
          <p:grpSpPr>
            <a:xfrm>
              <a:off x="4368" y="4500332"/>
              <a:ext cx="1507264" cy="1347924"/>
              <a:chOff x="4368" y="4500332"/>
              <a:chExt cx="1507264" cy="1347924"/>
            </a:xfrm>
          </p:grpSpPr>
          <p:sp>
            <p:nvSpPr>
              <p:cNvPr id="450" name="Google Shape;450;p23"/>
              <p:cNvSpPr/>
              <p:nvPr/>
            </p:nvSpPr>
            <p:spPr>
              <a:xfrm>
                <a:off x="4368" y="4500332"/>
                <a:ext cx="1507264" cy="1347924"/>
              </a:xfrm>
              <a:custGeom>
                <a:avLst/>
                <a:gdLst/>
                <a:ahLst/>
                <a:cxnLst/>
                <a:rect l="l" t="t" r="r" b="b"/>
                <a:pathLst>
                  <a:path w="45547" h="40732" extrusionOk="0">
                    <a:moveTo>
                      <a:pt x="31515" y="965"/>
                    </a:moveTo>
                    <a:cubicBezTo>
                      <a:pt x="31734" y="965"/>
                      <a:pt x="31957" y="998"/>
                      <a:pt x="32179" y="1063"/>
                    </a:cubicBezTo>
                    <a:cubicBezTo>
                      <a:pt x="32185" y="1107"/>
                      <a:pt x="32199" y="1152"/>
                      <a:pt x="32222" y="1192"/>
                    </a:cubicBezTo>
                    <a:cubicBezTo>
                      <a:pt x="35043" y="6335"/>
                      <a:pt x="37777" y="12031"/>
                      <a:pt x="41673" y="16480"/>
                    </a:cubicBezTo>
                    <a:cubicBezTo>
                      <a:pt x="38633" y="16685"/>
                      <a:pt x="35775" y="17685"/>
                      <a:pt x="33101" y="19137"/>
                    </a:cubicBezTo>
                    <a:cubicBezTo>
                      <a:pt x="31463" y="20027"/>
                      <a:pt x="29739" y="21023"/>
                      <a:pt x="28469" y="22406"/>
                    </a:cubicBezTo>
                    <a:cubicBezTo>
                      <a:pt x="30868" y="18808"/>
                      <a:pt x="34672" y="16687"/>
                      <a:pt x="39172" y="16342"/>
                    </a:cubicBezTo>
                    <a:cubicBezTo>
                      <a:pt x="39379" y="16325"/>
                      <a:pt x="39474" y="16141"/>
                      <a:pt x="39465" y="15962"/>
                    </a:cubicBezTo>
                    <a:cubicBezTo>
                      <a:pt x="39593" y="15840"/>
                      <a:pt x="39639" y="15610"/>
                      <a:pt x="39466" y="15457"/>
                    </a:cubicBezTo>
                    <a:cubicBezTo>
                      <a:pt x="35193" y="11657"/>
                      <a:pt x="33190" y="6237"/>
                      <a:pt x="30001" y="1622"/>
                    </a:cubicBezTo>
                    <a:cubicBezTo>
                      <a:pt x="30419" y="1181"/>
                      <a:pt x="30954" y="965"/>
                      <a:pt x="31515" y="965"/>
                    </a:cubicBezTo>
                    <a:close/>
                    <a:moveTo>
                      <a:pt x="28349" y="776"/>
                    </a:moveTo>
                    <a:cubicBezTo>
                      <a:pt x="28391" y="776"/>
                      <a:pt x="28433" y="776"/>
                      <a:pt x="28475" y="777"/>
                    </a:cubicBezTo>
                    <a:cubicBezTo>
                      <a:pt x="28489" y="821"/>
                      <a:pt x="28512" y="864"/>
                      <a:pt x="28541" y="902"/>
                    </a:cubicBezTo>
                    <a:cubicBezTo>
                      <a:pt x="32183" y="5619"/>
                      <a:pt x="34167" y="11629"/>
                      <a:pt x="38705" y="15633"/>
                    </a:cubicBezTo>
                    <a:cubicBezTo>
                      <a:pt x="33572" y="15768"/>
                      <a:pt x="28659" y="19324"/>
                      <a:pt x="26820" y="24089"/>
                    </a:cubicBezTo>
                    <a:cubicBezTo>
                      <a:pt x="23394" y="19191"/>
                      <a:pt x="19424" y="14552"/>
                      <a:pt x="15282" y="10249"/>
                    </a:cubicBezTo>
                    <a:cubicBezTo>
                      <a:pt x="16468" y="7534"/>
                      <a:pt x="17857" y="5070"/>
                      <a:pt x="20323" y="3298"/>
                    </a:cubicBezTo>
                    <a:cubicBezTo>
                      <a:pt x="22678" y="1605"/>
                      <a:pt x="25466" y="776"/>
                      <a:pt x="28349" y="776"/>
                    </a:cubicBezTo>
                    <a:close/>
                    <a:moveTo>
                      <a:pt x="12428" y="10408"/>
                    </a:moveTo>
                    <a:cubicBezTo>
                      <a:pt x="13219" y="10408"/>
                      <a:pt x="14002" y="10521"/>
                      <a:pt x="14754" y="10784"/>
                    </a:cubicBezTo>
                    <a:cubicBezTo>
                      <a:pt x="14765" y="10789"/>
                      <a:pt x="14775" y="10786"/>
                      <a:pt x="14788" y="10789"/>
                    </a:cubicBezTo>
                    <a:cubicBezTo>
                      <a:pt x="18852" y="15242"/>
                      <a:pt x="22638" y="19857"/>
                      <a:pt x="26406" y="24562"/>
                    </a:cubicBezTo>
                    <a:cubicBezTo>
                      <a:pt x="26343" y="24576"/>
                      <a:pt x="26282" y="24591"/>
                      <a:pt x="26219" y="24605"/>
                    </a:cubicBezTo>
                    <a:cubicBezTo>
                      <a:pt x="26184" y="24591"/>
                      <a:pt x="26145" y="24583"/>
                      <a:pt x="26103" y="24583"/>
                    </a:cubicBezTo>
                    <a:cubicBezTo>
                      <a:pt x="26050" y="24583"/>
                      <a:pt x="25994" y="24596"/>
                      <a:pt x="25934" y="24625"/>
                    </a:cubicBezTo>
                    <a:cubicBezTo>
                      <a:pt x="25869" y="24657"/>
                      <a:pt x="25803" y="24694"/>
                      <a:pt x="25737" y="24728"/>
                    </a:cubicBezTo>
                    <a:cubicBezTo>
                      <a:pt x="21350" y="25876"/>
                      <a:pt x="16177" y="28748"/>
                      <a:pt x="13976" y="32748"/>
                    </a:cubicBezTo>
                    <a:cubicBezTo>
                      <a:pt x="10130" y="27440"/>
                      <a:pt x="5574" y="22481"/>
                      <a:pt x="1244" y="17563"/>
                    </a:cubicBezTo>
                    <a:cubicBezTo>
                      <a:pt x="2343" y="14904"/>
                      <a:pt x="4198" y="13049"/>
                      <a:pt x="6828" y="11850"/>
                    </a:cubicBezTo>
                    <a:cubicBezTo>
                      <a:pt x="8529" y="11074"/>
                      <a:pt x="10503" y="10408"/>
                      <a:pt x="12428" y="10408"/>
                    </a:cubicBezTo>
                    <a:close/>
                    <a:moveTo>
                      <a:pt x="2611" y="20372"/>
                    </a:moveTo>
                    <a:cubicBezTo>
                      <a:pt x="6212" y="24677"/>
                      <a:pt x="9755" y="29093"/>
                      <a:pt x="13588" y="33164"/>
                    </a:cubicBezTo>
                    <a:cubicBezTo>
                      <a:pt x="13652" y="33232"/>
                      <a:pt x="13727" y="33260"/>
                      <a:pt x="13798" y="33260"/>
                    </a:cubicBezTo>
                    <a:cubicBezTo>
                      <a:pt x="13866" y="33260"/>
                      <a:pt x="13931" y="33234"/>
                      <a:pt x="13982" y="33191"/>
                    </a:cubicBezTo>
                    <a:cubicBezTo>
                      <a:pt x="14017" y="33209"/>
                      <a:pt x="14054" y="33219"/>
                      <a:pt x="14091" y="33219"/>
                    </a:cubicBezTo>
                    <a:cubicBezTo>
                      <a:pt x="14135" y="33219"/>
                      <a:pt x="14178" y="33205"/>
                      <a:pt x="14213" y="33173"/>
                    </a:cubicBezTo>
                    <a:cubicBezTo>
                      <a:pt x="15982" y="31588"/>
                      <a:pt x="17411" y="29805"/>
                      <a:pt x="19405" y="28454"/>
                    </a:cubicBezTo>
                    <a:cubicBezTo>
                      <a:pt x="20310" y="27846"/>
                      <a:pt x="21262" y="27310"/>
                      <a:pt x="22251" y="26850"/>
                    </a:cubicBezTo>
                    <a:lnTo>
                      <a:pt x="22251" y="26850"/>
                    </a:lnTo>
                    <a:cubicBezTo>
                      <a:pt x="18920" y="29286"/>
                      <a:pt x="16125" y="32614"/>
                      <a:pt x="14723" y="36427"/>
                    </a:cubicBezTo>
                    <a:cubicBezTo>
                      <a:pt x="12789" y="33886"/>
                      <a:pt x="10435" y="31591"/>
                      <a:pt x="8287" y="29229"/>
                    </a:cubicBezTo>
                    <a:cubicBezTo>
                      <a:pt x="6088" y="26807"/>
                      <a:pt x="3887" y="24389"/>
                      <a:pt x="1683" y="21972"/>
                    </a:cubicBezTo>
                    <a:cubicBezTo>
                      <a:pt x="1668" y="21958"/>
                      <a:pt x="1653" y="21946"/>
                      <a:pt x="1634" y="21935"/>
                    </a:cubicBezTo>
                    <a:cubicBezTo>
                      <a:pt x="1738" y="21617"/>
                      <a:pt x="1847" y="21312"/>
                      <a:pt x="2037" y="21027"/>
                    </a:cubicBezTo>
                    <a:cubicBezTo>
                      <a:pt x="2201" y="20779"/>
                      <a:pt x="2411" y="20583"/>
                      <a:pt x="2611" y="20372"/>
                    </a:cubicBezTo>
                    <a:close/>
                    <a:moveTo>
                      <a:pt x="34666" y="1238"/>
                    </a:moveTo>
                    <a:cubicBezTo>
                      <a:pt x="34672" y="1264"/>
                      <a:pt x="34681" y="1290"/>
                      <a:pt x="34694" y="1314"/>
                    </a:cubicBezTo>
                    <a:cubicBezTo>
                      <a:pt x="37866" y="6522"/>
                      <a:pt x="41019" y="11922"/>
                      <a:pt x="44768" y="16740"/>
                    </a:cubicBezTo>
                    <a:cubicBezTo>
                      <a:pt x="39396" y="18096"/>
                      <a:pt x="33847" y="20186"/>
                      <a:pt x="29381" y="23518"/>
                    </a:cubicBezTo>
                    <a:cubicBezTo>
                      <a:pt x="29350" y="23542"/>
                      <a:pt x="29325" y="23573"/>
                      <a:pt x="29313" y="23610"/>
                    </a:cubicBezTo>
                    <a:cubicBezTo>
                      <a:pt x="29131" y="23698"/>
                      <a:pt x="29021" y="23922"/>
                      <a:pt x="29186" y="24136"/>
                    </a:cubicBezTo>
                    <a:cubicBezTo>
                      <a:pt x="29653" y="24740"/>
                      <a:pt x="29382" y="25977"/>
                      <a:pt x="28920" y="26532"/>
                    </a:cubicBezTo>
                    <a:cubicBezTo>
                      <a:pt x="28681" y="26818"/>
                      <a:pt x="28433" y="26917"/>
                      <a:pt x="28179" y="26917"/>
                    </a:cubicBezTo>
                    <a:cubicBezTo>
                      <a:pt x="27644" y="26917"/>
                      <a:pt x="27083" y="26478"/>
                      <a:pt x="26530" y="26412"/>
                    </a:cubicBezTo>
                    <a:cubicBezTo>
                      <a:pt x="26522" y="26411"/>
                      <a:pt x="26513" y="26411"/>
                      <a:pt x="26505" y="26411"/>
                    </a:cubicBezTo>
                    <a:cubicBezTo>
                      <a:pt x="26454" y="26411"/>
                      <a:pt x="26405" y="26430"/>
                      <a:pt x="26368" y="26466"/>
                    </a:cubicBezTo>
                    <a:cubicBezTo>
                      <a:pt x="26331" y="26454"/>
                      <a:pt x="26293" y="26447"/>
                      <a:pt x="26253" y="26447"/>
                    </a:cubicBezTo>
                    <a:cubicBezTo>
                      <a:pt x="26180" y="26447"/>
                      <a:pt x="26103" y="26471"/>
                      <a:pt x="26029" y="26529"/>
                    </a:cubicBezTo>
                    <a:cubicBezTo>
                      <a:pt x="21517" y="30065"/>
                      <a:pt x="17289" y="34786"/>
                      <a:pt x="15022" y="40117"/>
                    </a:cubicBezTo>
                    <a:cubicBezTo>
                      <a:pt x="15020" y="40071"/>
                      <a:pt x="15005" y="40027"/>
                      <a:pt x="14977" y="39990"/>
                    </a:cubicBezTo>
                    <a:cubicBezTo>
                      <a:pt x="10752" y="34622"/>
                      <a:pt x="5549" y="29811"/>
                      <a:pt x="714" y="24997"/>
                    </a:cubicBezTo>
                    <a:cubicBezTo>
                      <a:pt x="680" y="24962"/>
                      <a:pt x="639" y="24934"/>
                      <a:pt x="593" y="24916"/>
                    </a:cubicBezTo>
                    <a:cubicBezTo>
                      <a:pt x="914" y="24271"/>
                      <a:pt x="1279" y="23703"/>
                      <a:pt x="1754" y="23155"/>
                    </a:cubicBezTo>
                    <a:cubicBezTo>
                      <a:pt x="3820" y="25421"/>
                      <a:pt x="5884" y="27688"/>
                      <a:pt x="7952" y="29955"/>
                    </a:cubicBezTo>
                    <a:cubicBezTo>
                      <a:pt x="10076" y="32283"/>
                      <a:pt x="12120" y="34810"/>
                      <a:pt x="14449" y="36936"/>
                    </a:cubicBezTo>
                    <a:cubicBezTo>
                      <a:pt x="14484" y="36966"/>
                      <a:pt x="14529" y="36988"/>
                      <a:pt x="14576" y="36993"/>
                    </a:cubicBezTo>
                    <a:cubicBezTo>
                      <a:pt x="14608" y="37088"/>
                      <a:pt x="14703" y="37145"/>
                      <a:pt x="14802" y="37145"/>
                    </a:cubicBezTo>
                    <a:cubicBezTo>
                      <a:pt x="14889" y="37145"/>
                      <a:pt x="14979" y="37101"/>
                      <a:pt x="15033" y="37002"/>
                    </a:cubicBezTo>
                    <a:cubicBezTo>
                      <a:pt x="17665" y="32052"/>
                      <a:pt x="20990" y="28108"/>
                      <a:pt x="25987" y="25463"/>
                    </a:cubicBezTo>
                    <a:cubicBezTo>
                      <a:pt x="26219" y="25394"/>
                      <a:pt x="26451" y="25326"/>
                      <a:pt x="26686" y="25264"/>
                    </a:cubicBezTo>
                    <a:cubicBezTo>
                      <a:pt x="26870" y="25215"/>
                      <a:pt x="26961" y="25071"/>
                      <a:pt x="26974" y="24922"/>
                    </a:cubicBezTo>
                    <a:cubicBezTo>
                      <a:pt x="27074" y="24908"/>
                      <a:pt x="27158" y="24844"/>
                      <a:pt x="27193" y="24751"/>
                    </a:cubicBezTo>
                    <a:cubicBezTo>
                      <a:pt x="27203" y="24732"/>
                      <a:pt x="27213" y="24714"/>
                      <a:pt x="27221" y="24695"/>
                    </a:cubicBezTo>
                    <a:cubicBezTo>
                      <a:pt x="27245" y="24704"/>
                      <a:pt x="27270" y="24710"/>
                      <a:pt x="27295" y="24710"/>
                    </a:cubicBezTo>
                    <a:cubicBezTo>
                      <a:pt x="27346" y="24710"/>
                      <a:pt x="27396" y="24689"/>
                      <a:pt x="27432" y="24637"/>
                    </a:cubicBezTo>
                    <a:cubicBezTo>
                      <a:pt x="30477" y="20206"/>
                      <a:pt x="36936" y="17446"/>
                      <a:pt x="42186" y="17215"/>
                    </a:cubicBezTo>
                    <a:cubicBezTo>
                      <a:pt x="42532" y="17200"/>
                      <a:pt x="42568" y="16828"/>
                      <a:pt x="42393" y="16609"/>
                    </a:cubicBezTo>
                    <a:cubicBezTo>
                      <a:pt x="42401" y="16540"/>
                      <a:pt x="42384" y="16471"/>
                      <a:pt x="42344" y="16414"/>
                    </a:cubicBezTo>
                    <a:cubicBezTo>
                      <a:pt x="39192" y="11631"/>
                      <a:pt x="36290" y="6787"/>
                      <a:pt x="33442" y="1826"/>
                    </a:cubicBezTo>
                    <a:cubicBezTo>
                      <a:pt x="33828" y="1588"/>
                      <a:pt x="34236" y="1379"/>
                      <a:pt x="34666" y="1238"/>
                    </a:cubicBezTo>
                    <a:close/>
                    <a:moveTo>
                      <a:pt x="28437" y="1"/>
                    </a:moveTo>
                    <a:cubicBezTo>
                      <a:pt x="22427" y="1"/>
                      <a:pt x="16158" y="3857"/>
                      <a:pt x="14801" y="9989"/>
                    </a:cubicBezTo>
                    <a:cubicBezTo>
                      <a:pt x="13986" y="9734"/>
                      <a:pt x="13104" y="9613"/>
                      <a:pt x="12193" y="9613"/>
                    </a:cubicBezTo>
                    <a:cubicBezTo>
                      <a:pt x="7406" y="9613"/>
                      <a:pt x="1802" y="12929"/>
                      <a:pt x="712" y="17384"/>
                    </a:cubicBezTo>
                    <a:cubicBezTo>
                      <a:pt x="509" y="17482"/>
                      <a:pt x="381" y="17736"/>
                      <a:pt x="571" y="17958"/>
                    </a:cubicBezTo>
                    <a:cubicBezTo>
                      <a:pt x="1115" y="18594"/>
                      <a:pt x="1657" y="19232"/>
                      <a:pt x="2196" y="19875"/>
                    </a:cubicBezTo>
                    <a:cubicBezTo>
                      <a:pt x="1558" y="20326"/>
                      <a:pt x="1109" y="21162"/>
                      <a:pt x="991" y="21909"/>
                    </a:cubicBezTo>
                    <a:cubicBezTo>
                      <a:pt x="979" y="21978"/>
                      <a:pt x="996" y="22050"/>
                      <a:pt x="1038" y="22107"/>
                    </a:cubicBezTo>
                    <a:cubicBezTo>
                      <a:pt x="1000" y="22211"/>
                      <a:pt x="1005" y="22331"/>
                      <a:pt x="1106" y="22441"/>
                    </a:cubicBezTo>
                    <a:lnTo>
                      <a:pt x="1349" y="22709"/>
                    </a:lnTo>
                    <a:cubicBezTo>
                      <a:pt x="737" y="23314"/>
                      <a:pt x="244" y="24090"/>
                      <a:pt x="23" y="24927"/>
                    </a:cubicBezTo>
                    <a:cubicBezTo>
                      <a:pt x="0" y="25006"/>
                      <a:pt x="17" y="25094"/>
                      <a:pt x="69" y="25159"/>
                    </a:cubicBezTo>
                    <a:cubicBezTo>
                      <a:pt x="41" y="25254"/>
                      <a:pt x="57" y="25359"/>
                      <a:pt x="153" y="25454"/>
                    </a:cubicBezTo>
                    <a:cubicBezTo>
                      <a:pt x="5065" y="30310"/>
                      <a:pt x="9608" y="35625"/>
                      <a:pt x="14650" y="40336"/>
                    </a:cubicBezTo>
                    <a:cubicBezTo>
                      <a:pt x="14692" y="40376"/>
                      <a:pt x="14737" y="40392"/>
                      <a:pt x="14781" y="40392"/>
                    </a:cubicBezTo>
                    <a:cubicBezTo>
                      <a:pt x="14834" y="40392"/>
                      <a:pt x="14886" y="40368"/>
                      <a:pt x="14928" y="40331"/>
                    </a:cubicBezTo>
                    <a:lnTo>
                      <a:pt x="14928" y="40331"/>
                    </a:lnTo>
                    <a:cubicBezTo>
                      <a:pt x="14918" y="40356"/>
                      <a:pt x="14905" y="40380"/>
                      <a:pt x="14895" y="40405"/>
                    </a:cubicBezTo>
                    <a:cubicBezTo>
                      <a:pt x="14826" y="40575"/>
                      <a:pt x="14987" y="40731"/>
                      <a:pt x="15139" y="40731"/>
                    </a:cubicBezTo>
                    <a:cubicBezTo>
                      <a:pt x="15205" y="40731"/>
                      <a:pt x="15270" y="40701"/>
                      <a:pt x="15313" y="40630"/>
                    </a:cubicBezTo>
                    <a:cubicBezTo>
                      <a:pt x="18420" y="35443"/>
                      <a:pt x="21713" y="30906"/>
                      <a:pt x="26506" y="27115"/>
                    </a:cubicBezTo>
                    <a:cubicBezTo>
                      <a:pt x="26526" y="27100"/>
                      <a:pt x="26543" y="27083"/>
                      <a:pt x="26559" y="27065"/>
                    </a:cubicBezTo>
                    <a:cubicBezTo>
                      <a:pt x="26937" y="27428"/>
                      <a:pt x="27484" y="27618"/>
                      <a:pt x="28023" y="27618"/>
                    </a:cubicBezTo>
                    <a:cubicBezTo>
                      <a:pt x="28564" y="27618"/>
                      <a:pt x="29097" y="27426"/>
                      <a:pt x="29442" y="27026"/>
                    </a:cubicBezTo>
                    <a:cubicBezTo>
                      <a:pt x="30084" y="26281"/>
                      <a:pt x="30483" y="24677"/>
                      <a:pt x="29842" y="23812"/>
                    </a:cubicBezTo>
                    <a:cubicBezTo>
                      <a:pt x="34813" y="21147"/>
                      <a:pt x="39638" y="18771"/>
                      <a:pt x="45165" y="17413"/>
                    </a:cubicBezTo>
                    <a:cubicBezTo>
                      <a:pt x="45546" y="17319"/>
                      <a:pt x="45534" y="16806"/>
                      <a:pt x="45262" y="16685"/>
                    </a:cubicBezTo>
                    <a:cubicBezTo>
                      <a:pt x="45280" y="16627"/>
                      <a:pt x="45271" y="16564"/>
                      <a:pt x="45239" y="16514"/>
                    </a:cubicBezTo>
                    <a:cubicBezTo>
                      <a:pt x="42082" y="11268"/>
                      <a:pt x="38506" y="6266"/>
                      <a:pt x="35322" y="1031"/>
                    </a:cubicBezTo>
                    <a:cubicBezTo>
                      <a:pt x="35266" y="939"/>
                      <a:pt x="35173" y="876"/>
                      <a:pt x="35067" y="862"/>
                    </a:cubicBezTo>
                    <a:cubicBezTo>
                      <a:pt x="35063" y="711"/>
                      <a:pt x="34975" y="566"/>
                      <a:pt x="34816" y="566"/>
                    </a:cubicBezTo>
                    <a:cubicBezTo>
                      <a:pt x="34789" y="566"/>
                      <a:pt x="34760" y="570"/>
                      <a:pt x="34729" y="579"/>
                    </a:cubicBezTo>
                    <a:cubicBezTo>
                      <a:pt x="34153" y="749"/>
                      <a:pt x="33640" y="1011"/>
                      <a:pt x="33203" y="1412"/>
                    </a:cubicBezTo>
                    <a:cubicBezTo>
                      <a:pt x="33102" y="1236"/>
                      <a:pt x="33001" y="1060"/>
                      <a:pt x="32900" y="884"/>
                    </a:cubicBezTo>
                    <a:cubicBezTo>
                      <a:pt x="32885" y="858"/>
                      <a:pt x="32868" y="835"/>
                      <a:pt x="32850" y="813"/>
                    </a:cubicBezTo>
                    <a:cubicBezTo>
                      <a:pt x="32863" y="703"/>
                      <a:pt x="32828" y="591"/>
                      <a:pt x="32706" y="524"/>
                    </a:cubicBezTo>
                    <a:cubicBezTo>
                      <a:pt x="32362" y="334"/>
                      <a:pt x="31977" y="243"/>
                      <a:pt x="31592" y="243"/>
                    </a:cubicBezTo>
                    <a:cubicBezTo>
                      <a:pt x="30859" y="243"/>
                      <a:pt x="30126" y="573"/>
                      <a:pt x="29688" y="1176"/>
                    </a:cubicBezTo>
                    <a:cubicBezTo>
                      <a:pt x="29506" y="922"/>
                      <a:pt x="29322" y="669"/>
                      <a:pt x="29132" y="421"/>
                    </a:cubicBezTo>
                    <a:cubicBezTo>
                      <a:pt x="29083" y="354"/>
                      <a:pt x="29013" y="306"/>
                      <a:pt x="28933" y="286"/>
                    </a:cubicBezTo>
                    <a:cubicBezTo>
                      <a:pt x="28910" y="133"/>
                      <a:pt x="28803" y="3"/>
                      <a:pt x="28599" y="2"/>
                    </a:cubicBezTo>
                    <a:cubicBezTo>
                      <a:pt x="28545" y="1"/>
                      <a:pt x="28491" y="1"/>
                      <a:pt x="284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454890" y="5262949"/>
                <a:ext cx="305477" cy="214175"/>
              </a:xfrm>
              <a:custGeom>
                <a:avLst/>
                <a:gdLst/>
                <a:ahLst/>
                <a:cxnLst/>
                <a:rect l="l" t="t" r="r" b="b"/>
                <a:pathLst>
                  <a:path w="9231" h="6472" extrusionOk="0">
                    <a:moveTo>
                      <a:pt x="8889" y="1"/>
                    </a:moveTo>
                    <a:cubicBezTo>
                      <a:pt x="8886" y="1"/>
                      <a:pt x="8883" y="1"/>
                      <a:pt x="8881" y="1"/>
                    </a:cubicBezTo>
                    <a:cubicBezTo>
                      <a:pt x="5016" y="123"/>
                      <a:pt x="1414" y="2612"/>
                      <a:pt x="51" y="6248"/>
                    </a:cubicBezTo>
                    <a:cubicBezTo>
                      <a:pt x="1" y="6381"/>
                      <a:pt x="104" y="6472"/>
                      <a:pt x="211" y="6472"/>
                    </a:cubicBezTo>
                    <a:cubicBezTo>
                      <a:pt x="273" y="6472"/>
                      <a:pt x="337" y="6441"/>
                      <a:pt x="373" y="6369"/>
                    </a:cubicBezTo>
                    <a:cubicBezTo>
                      <a:pt x="2066" y="2961"/>
                      <a:pt x="5111" y="886"/>
                      <a:pt x="8903" y="586"/>
                    </a:cubicBezTo>
                    <a:cubicBezTo>
                      <a:pt x="9230" y="560"/>
                      <a:pt x="9216" y="1"/>
                      <a:pt x="88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384105" y="5156755"/>
                <a:ext cx="306900" cy="223209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6745" extrusionOk="0">
                    <a:moveTo>
                      <a:pt x="8838" y="1"/>
                    </a:moveTo>
                    <a:cubicBezTo>
                      <a:pt x="8814" y="1"/>
                      <a:pt x="8790" y="4"/>
                      <a:pt x="8763" y="9"/>
                    </a:cubicBezTo>
                    <a:cubicBezTo>
                      <a:pt x="5080" y="769"/>
                      <a:pt x="1744" y="3038"/>
                      <a:pt x="72" y="6465"/>
                    </a:cubicBezTo>
                    <a:cubicBezTo>
                      <a:pt x="0" y="6611"/>
                      <a:pt x="144" y="6744"/>
                      <a:pt x="281" y="6744"/>
                    </a:cubicBezTo>
                    <a:cubicBezTo>
                      <a:pt x="340" y="6744"/>
                      <a:pt x="398" y="6720"/>
                      <a:pt x="436" y="6661"/>
                    </a:cubicBezTo>
                    <a:cubicBezTo>
                      <a:pt x="2441" y="3577"/>
                      <a:pt x="5216" y="1387"/>
                      <a:pt x="8877" y="669"/>
                    </a:cubicBezTo>
                    <a:cubicBezTo>
                      <a:pt x="9274" y="591"/>
                      <a:pt x="9199" y="1"/>
                      <a:pt x="88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323910" y="5058404"/>
                <a:ext cx="287441" cy="225989"/>
              </a:xfrm>
              <a:custGeom>
                <a:avLst/>
                <a:gdLst/>
                <a:ahLst/>
                <a:cxnLst/>
                <a:rect l="l" t="t" r="r" b="b"/>
                <a:pathLst>
                  <a:path w="8686" h="6829" extrusionOk="0">
                    <a:moveTo>
                      <a:pt x="8294" y="1"/>
                    </a:moveTo>
                    <a:cubicBezTo>
                      <a:pt x="8268" y="1"/>
                      <a:pt x="8242" y="3"/>
                      <a:pt x="8213" y="10"/>
                    </a:cubicBezTo>
                    <a:cubicBezTo>
                      <a:pt x="4782" y="751"/>
                      <a:pt x="1382" y="3252"/>
                      <a:pt x="57" y="6566"/>
                    </a:cubicBezTo>
                    <a:cubicBezTo>
                      <a:pt x="1" y="6706"/>
                      <a:pt x="127" y="6828"/>
                      <a:pt x="251" y="6828"/>
                    </a:cubicBezTo>
                    <a:cubicBezTo>
                      <a:pt x="306" y="6828"/>
                      <a:pt x="360" y="6805"/>
                      <a:pt x="397" y="6749"/>
                    </a:cubicBezTo>
                    <a:cubicBezTo>
                      <a:pt x="2441" y="3724"/>
                      <a:pt x="4767" y="1682"/>
                      <a:pt x="8323" y="648"/>
                    </a:cubicBezTo>
                    <a:cubicBezTo>
                      <a:pt x="8686" y="543"/>
                      <a:pt x="8640" y="1"/>
                      <a:pt x="82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251239" y="4971867"/>
                <a:ext cx="284331" cy="227345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6870" extrusionOk="0">
                    <a:moveTo>
                      <a:pt x="8135" y="1"/>
                    </a:moveTo>
                    <a:cubicBezTo>
                      <a:pt x="8051" y="1"/>
                      <a:pt x="7971" y="31"/>
                      <a:pt x="7908" y="85"/>
                    </a:cubicBezTo>
                    <a:cubicBezTo>
                      <a:pt x="7184" y="445"/>
                      <a:pt x="6177" y="523"/>
                      <a:pt x="5431" y="869"/>
                    </a:cubicBezTo>
                    <a:cubicBezTo>
                      <a:pt x="4620" y="1248"/>
                      <a:pt x="3859" y="1724"/>
                      <a:pt x="3163" y="2288"/>
                    </a:cubicBezTo>
                    <a:cubicBezTo>
                      <a:pt x="1756" y="3423"/>
                      <a:pt x="713" y="4882"/>
                      <a:pt x="69" y="6567"/>
                    </a:cubicBezTo>
                    <a:cubicBezTo>
                      <a:pt x="1" y="6747"/>
                      <a:pt x="140" y="6869"/>
                      <a:pt x="285" y="6869"/>
                    </a:cubicBezTo>
                    <a:cubicBezTo>
                      <a:pt x="370" y="6869"/>
                      <a:pt x="457" y="6827"/>
                      <a:pt x="506" y="6731"/>
                    </a:cubicBezTo>
                    <a:cubicBezTo>
                      <a:pt x="1481" y="4784"/>
                      <a:pt x="2900" y="3090"/>
                      <a:pt x="4800" y="1984"/>
                    </a:cubicBezTo>
                    <a:cubicBezTo>
                      <a:pt x="5536" y="1560"/>
                      <a:pt x="6320" y="1228"/>
                      <a:pt x="7138" y="998"/>
                    </a:cubicBezTo>
                    <a:cubicBezTo>
                      <a:pt x="7622" y="862"/>
                      <a:pt x="8081" y="888"/>
                      <a:pt x="8424" y="522"/>
                    </a:cubicBezTo>
                    <a:cubicBezTo>
                      <a:pt x="8591" y="341"/>
                      <a:pt x="8423" y="4"/>
                      <a:pt x="8188" y="1"/>
                    </a:cubicBezTo>
                    <a:lnTo>
                      <a:pt x="8141" y="1"/>
                    </a:lnTo>
                    <a:cubicBezTo>
                      <a:pt x="8139" y="1"/>
                      <a:pt x="8137" y="1"/>
                      <a:pt x="81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157223" y="4893206"/>
                <a:ext cx="328873" cy="206530"/>
              </a:xfrm>
              <a:custGeom>
                <a:avLst/>
                <a:gdLst/>
                <a:ahLst/>
                <a:cxnLst/>
                <a:rect l="l" t="t" r="r" b="b"/>
                <a:pathLst>
                  <a:path w="9938" h="6241" extrusionOk="0">
                    <a:moveTo>
                      <a:pt x="9460" y="1"/>
                    </a:moveTo>
                    <a:cubicBezTo>
                      <a:pt x="9440" y="1"/>
                      <a:pt x="9419" y="2"/>
                      <a:pt x="9398" y="6"/>
                    </a:cubicBezTo>
                    <a:cubicBezTo>
                      <a:pt x="5592" y="598"/>
                      <a:pt x="1854" y="2360"/>
                      <a:pt x="75" y="5954"/>
                    </a:cubicBezTo>
                    <a:cubicBezTo>
                      <a:pt x="1" y="6104"/>
                      <a:pt x="148" y="6240"/>
                      <a:pt x="288" y="6240"/>
                    </a:cubicBezTo>
                    <a:cubicBezTo>
                      <a:pt x="348" y="6240"/>
                      <a:pt x="407" y="6214"/>
                      <a:pt x="446" y="6153"/>
                    </a:cubicBezTo>
                    <a:cubicBezTo>
                      <a:pt x="2544" y="2899"/>
                      <a:pt x="5771" y="1292"/>
                      <a:pt x="9516" y="692"/>
                    </a:cubicBezTo>
                    <a:cubicBezTo>
                      <a:pt x="9938" y="625"/>
                      <a:pt x="9852" y="1"/>
                      <a:pt x="94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856798" y="4962469"/>
                <a:ext cx="304054" cy="210667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366" extrusionOk="0">
                    <a:moveTo>
                      <a:pt x="8737" y="0"/>
                    </a:moveTo>
                    <a:cubicBezTo>
                      <a:pt x="8720" y="0"/>
                      <a:pt x="8704" y="1"/>
                      <a:pt x="8686" y="3"/>
                    </a:cubicBezTo>
                    <a:cubicBezTo>
                      <a:pt x="5361" y="398"/>
                      <a:pt x="1228" y="2872"/>
                      <a:pt x="47" y="6149"/>
                    </a:cubicBezTo>
                    <a:cubicBezTo>
                      <a:pt x="1" y="6278"/>
                      <a:pt x="97" y="6366"/>
                      <a:pt x="201" y="6366"/>
                    </a:cubicBezTo>
                    <a:cubicBezTo>
                      <a:pt x="249" y="6366"/>
                      <a:pt x="298" y="6347"/>
                      <a:pt x="336" y="6306"/>
                    </a:cubicBezTo>
                    <a:cubicBezTo>
                      <a:pt x="1488" y="5065"/>
                      <a:pt x="2430" y="3734"/>
                      <a:pt x="3831" y="2740"/>
                    </a:cubicBezTo>
                    <a:cubicBezTo>
                      <a:pt x="5355" y="1659"/>
                      <a:pt x="7003" y="1104"/>
                      <a:pt x="8797" y="651"/>
                    </a:cubicBezTo>
                    <a:cubicBezTo>
                      <a:pt x="9188" y="551"/>
                      <a:pt x="9118" y="0"/>
                      <a:pt x="87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797894" y="4865475"/>
                <a:ext cx="315338" cy="23628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7140" extrusionOk="0">
                    <a:moveTo>
                      <a:pt x="9009" y="1"/>
                    </a:moveTo>
                    <a:cubicBezTo>
                      <a:pt x="8996" y="1"/>
                      <a:pt x="8983" y="2"/>
                      <a:pt x="8970" y="3"/>
                    </a:cubicBezTo>
                    <a:cubicBezTo>
                      <a:pt x="5058" y="366"/>
                      <a:pt x="1220" y="3018"/>
                      <a:pt x="49" y="6872"/>
                    </a:cubicBezTo>
                    <a:cubicBezTo>
                      <a:pt x="1" y="7033"/>
                      <a:pt x="117" y="7139"/>
                      <a:pt x="240" y="7139"/>
                    </a:cubicBezTo>
                    <a:cubicBezTo>
                      <a:pt x="312" y="7139"/>
                      <a:pt x="387" y="7102"/>
                      <a:pt x="430" y="7016"/>
                    </a:cubicBezTo>
                    <a:cubicBezTo>
                      <a:pt x="2214" y="3504"/>
                      <a:pt x="5084" y="1122"/>
                      <a:pt x="9088" y="697"/>
                    </a:cubicBezTo>
                    <a:cubicBezTo>
                      <a:pt x="9528" y="650"/>
                      <a:pt x="9426" y="1"/>
                      <a:pt x="90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732437" y="4757031"/>
                <a:ext cx="309216" cy="243098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7346" extrusionOk="0">
                    <a:moveTo>
                      <a:pt x="8861" y="1"/>
                    </a:moveTo>
                    <a:cubicBezTo>
                      <a:pt x="8851" y="1"/>
                      <a:pt x="8841" y="1"/>
                      <a:pt x="8830" y="2"/>
                    </a:cubicBezTo>
                    <a:cubicBezTo>
                      <a:pt x="4877" y="316"/>
                      <a:pt x="873" y="3101"/>
                      <a:pt x="28" y="7138"/>
                    </a:cubicBezTo>
                    <a:cubicBezTo>
                      <a:pt x="0" y="7272"/>
                      <a:pt x="106" y="7345"/>
                      <a:pt x="216" y="7345"/>
                    </a:cubicBezTo>
                    <a:cubicBezTo>
                      <a:pt x="295" y="7345"/>
                      <a:pt x="377" y="7307"/>
                      <a:pt x="412" y="7227"/>
                    </a:cubicBezTo>
                    <a:cubicBezTo>
                      <a:pt x="2031" y="3597"/>
                      <a:pt x="4822" y="961"/>
                      <a:pt x="8939" y="641"/>
                    </a:cubicBezTo>
                    <a:cubicBezTo>
                      <a:pt x="9343" y="609"/>
                      <a:pt x="9249" y="1"/>
                      <a:pt x="88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647422" y="4663743"/>
                <a:ext cx="319740" cy="244719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7395" extrusionOk="0">
                    <a:moveTo>
                      <a:pt x="9162" y="0"/>
                    </a:moveTo>
                    <a:cubicBezTo>
                      <a:pt x="9152" y="0"/>
                      <a:pt x="9142" y="1"/>
                      <a:pt x="9132" y="1"/>
                    </a:cubicBezTo>
                    <a:cubicBezTo>
                      <a:pt x="4959" y="317"/>
                      <a:pt x="1872" y="3604"/>
                      <a:pt x="67" y="7154"/>
                    </a:cubicBezTo>
                    <a:cubicBezTo>
                      <a:pt x="0" y="7286"/>
                      <a:pt x="124" y="7395"/>
                      <a:pt x="245" y="7395"/>
                    </a:cubicBezTo>
                    <a:cubicBezTo>
                      <a:pt x="298" y="7395"/>
                      <a:pt x="349" y="7375"/>
                      <a:pt x="385" y="7327"/>
                    </a:cubicBezTo>
                    <a:cubicBezTo>
                      <a:pt x="2723" y="4229"/>
                      <a:pt x="5034" y="963"/>
                      <a:pt x="9244" y="659"/>
                    </a:cubicBezTo>
                    <a:cubicBezTo>
                      <a:pt x="9661" y="629"/>
                      <a:pt x="9563" y="0"/>
                      <a:pt x="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585241" y="4582997"/>
                <a:ext cx="320335" cy="251768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7608" extrusionOk="0">
                    <a:moveTo>
                      <a:pt x="9301" y="1"/>
                    </a:moveTo>
                    <a:cubicBezTo>
                      <a:pt x="9271" y="1"/>
                      <a:pt x="9238" y="5"/>
                      <a:pt x="9204" y="15"/>
                    </a:cubicBezTo>
                    <a:cubicBezTo>
                      <a:pt x="5334" y="1121"/>
                      <a:pt x="1872" y="3705"/>
                      <a:pt x="68" y="7350"/>
                    </a:cubicBezTo>
                    <a:cubicBezTo>
                      <a:pt x="1" y="7487"/>
                      <a:pt x="133" y="7608"/>
                      <a:pt x="260" y="7608"/>
                    </a:cubicBezTo>
                    <a:cubicBezTo>
                      <a:pt x="316" y="7608"/>
                      <a:pt x="370" y="7585"/>
                      <a:pt x="406" y="7531"/>
                    </a:cubicBezTo>
                    <a:cubicBezTo>
                      <a:pt x="2627" y="4241"/>
                      <a:pt x="5479" y="1836"/>
                      <a:pt x="9314" y="666"/>
                    </a:cubicBezTo>
                    <a:cubicBezTo>
                      <a:pt x="9679" y="554"/>
                      <a:pt x="9629" y="1"/>
                      <a:pt x="93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461" name="Google Shape;461;p23"/>
            <p:cNvSpPr/>
            <p:nvPr/>
          </p:nvSpPr>
          <p:spPr>
            <a:xfrm>
              <a:off x="1364603" y="5136171"/>
              <a:ext cx="119166" cy="46296"/>
            </a:xfrm>
            <a:custGeom>
              <a:avLst/>
              <a:gdLst/>
              <a:ahLst/>
              <a:cxnLst/>
              <a:rect l="l" t="t" r="r" b="b"/>
              <a:pathLst>
                <a:path w="3601" h="1399" extrusionOk="0">
                  <a:moveTo>
                    <a:pt x="3358" y="0"/>
                  </a:moveTo>
                  <a:cubicBezTo>
                    <a:pt x="3340" y="0"/>
                    <a:pt x="3320" y="4"/>
                    <a:pt x="3300" y="12"/>
                  </a:cubicBezTo>
                  <a:cubicBezTo>
                    <a:pt x="2275" y="421"/>
                    <a:pt x="1274" y="804"/>
                    <a:pt x="200" y="1066"/>
                  </a:cubicBezTo>
                  <a:cubicBezTo>
                    <a:pt x="0" y="1113"/>
                    <a:pt x="66" y="1399"/>
                    <a:pt x="248" y="1399"/>
                  </a:cubicBezTo>
                  <a:cubicBezTo>
                    <a:pt x="261" y="1399"/>
                    <a:pt x="276" y="1397"/>
                    <a:pt x="290" y="1394"/>
                  </a:cubicBezTo>
                  <a:cubicBezTo>
                    <a:pt x="1364" y="1149"/>
                    <a:pt x="2447" y="830"/>
                    <a:pt x="3439" y="344"/>
                  </a:cubicBezTo>
                  <a:cubicBezTo>
                    <a:pt x="3601" y="264"/>
                    <a:pt x="3515" y="0"/>
                    <a:pt x="3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1437505" y="5176610"/>
              <a:ext cx="117842" cy="27599"/>
            </a:xfrm>
            <a:custGeom>
              <a:avLst/>
              <a:gdLst/>
              <a:ahLst/>
              <a:cxnLst/>
              <a:rect l="l" t="t" r="r" b="b"/>
              <a:pathLst>
                <a:path w="3561" h="834" extrusionOk="0">
                  <a:moveTo>
                    <a:pt x="3329" y="1"/>
                  </a:moveTo>
                  <a:cubicBezTo>
                    <a:pt x="3311" y="1"/>
                    <a:pt x="3291" y="4"/>
                    <a:pt x="3270" y="11"/>
                  </a:cubicBezTo>
                  <a:cubicBezTo>
                    <a:pt x="2261" y="346"/>
                    <a:pt x="1258" y="522"/>
                    <a:pt x="193" y="528"/>
                  </a:cubicBezTo>
                  <a:cubicBezTo>
                    <a:pt x="0" y="530"/>
                    <a:pt x="2" y="819"/>
                    <a:pt x="193" y="827"/>
                  </a:cubicBezTo>
                  <a:cubicBezTo>
                    <a:pt x="305" y="831"/>
                    <a:pt x="417" y="834"/>
                    <a:pt x="529" y="834"/>
                  </a:cubicBezTo>
                  <a:cubicBezTo>
                    <a:pt x="1493" y="834"/>
                    <a:pt x="2453" y="674"/>
                    <a:pt x="3365" y="358"/>
                  </a:cubicBezTo>
                  <a:cubicBezTo>
                    <a:pt x="3561" y="289"/>
                    <a:pt x="3505" y="1"/>
                    <a:pt x="3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63" name="Google Shape;463;p23"/>
          <p:cNvGrpSpPr/>
          <p:nvPr/>
        </p:nvGrpSpPr>
        <p:grpSpPr>
          <a:xfrm>
            <a:off x="2219139" y="5451592"/>
            <a:ext cx="1383443" cy="1254339"/>
            <a:chOff x="1664354" y="4088694"/>
            <a:chExt cx="1037582" cy="940754"/>
          </a:xfrm>
        </p:grpSpPr>
        <p:grpSp>
          <p:nvGrpSpPr>
            <p:cNvPr id="464" name="Google Shape;464;p23"/>
            <p:cNvGrpSpPr/>
            <p:nvPr/>
          </p:nvGrpSpPr>
          <p:grpSpPr>
            <a:xfrm>
              <a:off x="1664354" y="4088694"/>
              <a:ext cx="1037582" cy="832607"/>
              <a:chOff x="1664354" y="4088694"/>
              <a:chExt cx="1037582" cy="832607"/>
            </a:xfrm>
          </p:grpSpPr>
          <p:sp>
            <p:nvSpPr>
              <p:cNvPr id="465" name="Google Shape;465;p23"/>
              <p:cNvSpPr/>
              <p:nvPr/>
            </p:nvSpPr>
            <p:spPr>
              <a:xfrm>
                <a:off x="2035818" y="4196940"/>
                <a:ext cx="429938" cy="217219"/>
              </a:xfrm>
              <a:custGeom>
                <a:avLst/>
                <a:gdLst/>
                <a:ahLst/>
                <a:cxnLst/>
                <a:rect l="l" t="t" r="r" b="b"/>
                <a:pathLst>
                  <a:path w="12992" h="6564" extrusionOk="0">
                    <a:moveTo>
                      <a:pt x="3639" y="1"/>
                    </a:moveTo>
                    <a:cubicBezTo>
                      <a:pt x="3311" y="1"/>
                      <a:pt x="2981" y="148"/>
                      <a:pt x="2754" y="504"/>
                    </a:cubicBezTo>
                    <a:cubicBezTo>
                      <a:pt x="2252" y="1293"/>
                      <a:pt x="1682" y="1813"/>
                      <a:pt x="869" y="2274"/>
                    </a:cubicBezTo>
                    <a:cubicBezTo>
                      <a:pt x="1" y="2766"/>
                      <a:pt x="295" y="3941"/>
                      <a:pt x="1126" y="4252"/>
                    </a:cubicBezTo>
                    <a:cubicBezTo>
                      <a:pt x="3479" y="5131"/>
                      <a:pt x="5873" y="6070"/>
                      <a:pt x="8357" y="6506"/>
                    </a:cubicBezTo>
                    <a:cubicBezTo>
                      <a:pt x="8578" y="6545"/>
                      <a:pt x="8791" y="6563"/>
                      <a:pt x="8998" y="6563"/>
                    </a:cubicBezTo>
                    <a:cubicBezTo>
                      <a:pt x="10417" y="6563"/>
                      <a:pt x="11511" y="5693"/>
                      <a:pt x="12462" y="4546"/>
                    </a:cubicBezTo>
                    <a:cubicBezTo>
                      <a:pt x="12992" y="3906"/>
                      <a:pt x="12797" y="3014"/>
                      <a:pt x="11984" y="2737"/>
                    </a:cubicBezTo>
                    <a:cubicBezTo>
                      <a:pt x="9954" y="2045"/>
                      <a:pt x="7924" y="1355"/>
                      <a:pt x="5880" y="705"/>
                    </a:cubicBezTo>
                    <a:cubicBezTo>
                      <a:pt x="5449" y="567"/>
                      <a:pt x="4975" y="426"/>
                      <a:pt x="4520" y="386"/>
                    </a:cubicBezTo>
                    <a:cubicBezTo>
                      <a:pt x="4298" y="150"/>
                      <a:pt x="3969" y="1"/>
                      <a:pt x="3639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6" name="Google Shape;466;p23"/>
              <p:cNvSpPr/>
              <p:nvPr/>
            </p:nvSpPr>
            <p:spPr>
              <a:xfrm>
                <a:off x="1664354" y="4088694"/>
                <a:ext cx="1037582" cy="832607"/>
              </a:xfrm>
              <a:custGeom>
                <a:avLst/>
                <a:gdLst/>
                <a:ahLst/>
                <a:cxnLst/>
                <a:rect l="l" t="t" r="r" b="b"/>
                <a:pathLst>
                  <a:path w="31354" h="25160" extrusionOk="0">
                    <a:moveTo>
                      <a:pt x="28528" y="1104"/>
                    </a:moveTo>
                    <a:lnTo>
                      <a:pt x="28528" y="1104"/>
                    </a:lnTo>
                    <a:cubicBezTo>
                      <a:pt x="28254" y="1542"/>
                      <a:pt x="28130" y="2055"/>
                      <a:pt x="28144" y="2586"/>
                    </a:cubicBezTo>
                    <a:cubicBezTo>
                      <a:pt x="28148" y="2775"/>
                      <a:pt x="28288" y="2879"/>
                      <a:pt x="28445" y="2879"/>
                    </a:cubicBezTo>
                    <a:cubicBezTo>
                      <a:pt x="28495" y="2879"/>
                      <a:pt x="28547" y="2869"/>
                      <a:pt x="28597" y="2847"/>
                    </a:cubicBezTo>
                    <a:cubicBezTo>
                      <a:pt x="29055" y="2646"/>
                      <a:pt x="29517" y="2516"/>
                      <a:pt x="30017" y="2488"/>
                    </a:cubicBezTo>
                    <a:cubicBezTo>
                      <a:pt x="30060" y="2486"/>
                      <a:pt x="30102" y="2485"/>
                      <a:pt x="30145" y="2485"/>
                    </a:cubicBezTo>
                    <a:cubicBezTo>
                      <a:pt x="30292" y="2485"/>
                      <a:pt x="30437" y="2497"/>
                      <a:pt x="30582" y="2505"/>
                    </a:cubicBezTo>
                    <a:cubicBezTo>
                      <a:pt x="29468" y="3063"/>
                      <a:pt x="28554" y="4193"/>
                      <a:pt x="28046" y="5288"/>
                    </a:cubicBezTo>
                    <a:cubicBezTo>
                      <a:pt x="27059" y="4772"/>
                      <a:pt x="25961" y="4383"/>
                      <a:pt x="25047" y="4034"/>
                    </a:cubicBezTo>
                    <a:cubicBezTo>
                      <a:pt x="25474" y="3417"/>
                      <a:pt x="25858" y="2805"/>
                      <a:pt x="26440" y="2292"/>
                    </a:cubicBezTo>
                    <a:cubicBezTo>
                      <a:pt x="27068" y="1739"/>
                      <a:pt x="27767" y="1392"/>
                      <a:pt x="28528" y="1104"/>
                    </a:cubicBezTo>
                    <a:close/>
                    <a:moveTo>
                      <a:pt x="13590" y="614"/>
                    </a:moveTo>
                    <a:cubicBezTo>
                      <a:pt x="16278" y="1536"/>
                      <a:pt x="18980" y="2393"/>
                      <a:pt x="21627" y="3435"/>
                    </a:cubicBezTo>
                    <a:cubicBezTo>
                      <a:pt x="23227" y="4066"/>
                      <a:pt x="24811" y="4740"/>
                      <a:pt x="26375" y="5457"/>
                    </a:cubicBezTo>
                    <a:cubicBezTo>
                      <a:pt x="27938" y="6173"/>
                      <a:pt x="29845" y="6797"/>
                      <a:pt x="29908" y="8786"/>
                    </a:cubicBezTo>
                    <a:cubicBezTo>
                      <a:pt x="29963" y="10509"/>
                      <a:pt x="28468" y="11995"/>
                      <a:pt x="27436" y="13236"/>
                    </a:cubicBezTo>
                    <a:cubicBezTo>
                      <a:pt x="26505" y="14354"/>
                      <a:pt x="25563" y="15464"/>
                      <a:pt x="24613" y="16567"/>
                    </a:cubicBezTo>
                    <a:cubicBezTo>
                      <a:pt x="22916" y="18533"/>
                      <a:pt x="21179" y="20460"/>
                      <a:pt x="19430" y="22379"/>
                    </a:cubicBezTo>
                    <a:cubicBezTo>
                      <a:pt x="19427" y="22108"/>
                      <a:pt x="19378" y="21838"/>
                      <a:pt x="19285" y="21584"/>
                    </a:cubicBezTo>
                    <a:cubicBezTo>
                      <a:pt x="19100" y="20532"/>
                      <a:pt x="18367" y="19941"/>
                      <a:pt x="17502" y="19377"/>
                    </a:cubicBezTo>
                    <a:cubicBezTo>
                      <a:pt x="15810" y="18271"/>
                      <a:pt x="13961" y="17354"/>
                      <a:pt x="12116" y="16535"/>
                    </a:cubicBezTo>
                    <a:cubicBezTo>
                      <a:pt x="9052" y="15173"/>
                      <a:pt x="5801" y="14032"/>
                      <a:pt x="2471" y="13554"/>
                    </a:cubicBezTo>
                    <a:cubicBezTo>
                      <a:pt x="2433" y="13510"/>
                      <a:pt x="2382" y="13474"/>
                      <a:pt x="2327" y="13455"/>
                    </a:cubicBezTo>
                    <a:cubicBezTo>
                      <a:pt x="6191" y="9287"/>
                      <a:pt x="9769" y="4835"/>
                      <a:pt x="13586" y="621"/>
                    </a:cubicBezTo>
                    <a:cubicBezTo>
                      <a:pt x="13587" y="618"/>
                      <a:pt x="13589" y="615"/>
                      <a:pt x="13590" y="614"/>
                    </a:cubicBezTo>
                    <a:close/>
                    <a:moveTo>
                      <a:pt x="2696" y="14107"/>
                    </a:moveTo>
                    <a:lnTo>
                      <a:pt x="2696" y="14107"/>
                    </a:lnTo>
                    <a:cubicBezTo>
                      <a:pt x="5294" y="14815"/>
                      <a:pt x="7878" y="15499"/>
                      <a:pt x="10383" y="16516"/>
                    </a:cubicBezTo>
                    <a:cubicBezTo>
                      <a:pt x="11941" y="17149"/>
                      <a:pt x="13463" y="17869"/>
                      <a:pt x="14943" y="18671"/>
                    </a:cubicBezTo>
                    <a:cubicBezTo>
                      <a:pt x="16229" y="19368"/>
                      <a:pt x="18404" y="20223"/>
                      <a:pt x="18649" y="21822"/>
                    </a:cubicBezTo>
                    <a:cubicBezTo>
                      <a:pt x="18655" y="21871"/>
                      <a:pt x="18674" y="21917"/>
                      <a:pt x="18703" y="21956"/>
                    </a:cubicBezTo>
                    <a:cubicBezTo>
                      <a:pt x="18965" y="23733"/>
                      <a:pt x="17749" y="24299"/>
                      <a:pt x="16074" y="24299"/>
                    </a:cubicBezTo>
                    <a:cubicBezTo>
                      <a:pt x="13563" y="24299"/>
                      <a:pt x="10020" y="23028"/>
                      <a:pt x="8870" y="22655"/>
                    </a:cubicBezTo>
                    <a:cubicBezTo>
                      <a:pt x="6161" y="21774"/>
                      <a:pt x="3585" y="20622"/>
                      <a:pt x="941" y="19585"/>
                    </a:cubicBezTo>
                    <a:cubicBezTo>
                      <a:pt x="2615" y="18343"/>
                      <a:pt x="3292" y="16087"/>
                      <a:pt x="2696" y="14107"/>
                    </a:cubicBezTo>
                    <a:close/>
                    <a:moveTo>
                      <a:pt x="13646" y="1"/>
                    </a:moveTo>
                    <a:cubicBezTo>
                      <a:pt x="13587" y="1"/>
                      <a:pt x="13529" y="19"/>
                      <a:pt x="13480" y="55"/>
                    </a:cubicBezTo>
                    <a:cubicBezTo>
                      <a:pt x="13429" y="26"/>
                      <a:pt x="13372" y="8"/>
                      <a:pt x="13314" y="8"/>
                    </a:cubicBezTo>
                    <a:cubicBezTo>
                      <a:pt x="13235" y="8"/>
                      <a:pt x="13154" y="40"/>
                      <a:pt x="13082" y="119"/>
                    </a:cubicBezTo>
                    <a:cubicBezTo>
                      <a:pt x="9134" y="4426"/>
                      <a:pt x="5037" y="8772"/>
                      <a:pt x="1566" y="13482"/>
                    </a:cubicBezTo>
                    <a:cubicBezTo>
                      <a:pt x="1425" y="13673"/>
                      <a:pt x="1621" y="13889"/>
                      <a:pt x="1817" y="13889"/>
                    </a:cubicBezTo>
                    <a:cubicBezTo>
                      <a:pt x="1832" y="13889"/>
                      <a:pt x="1847" y="13888"/>
                      <a:pt x="1862" y="13885"/>
                    </a:cubicBezTo>
                    <a:lnTo>
                      <a:pt x="1862" y="13885"/>
                    </a:lnTo>
                    <a:cubicBezTo>
                      <a:pt x="2630" y="15900"/>
                      <a:pt x="1964" y="17976"/>
                      <a:pt x="318" y="19328"/>
                    </a:cubicBezTo>
                    <a:cubicBezTo>
                      <a:pt x="305" y="19340"/>
                      <a:pt x="295" y="19354"/>
                      <a:pt x="286" y="19368"/>
                    </a:cubicBezTo>
                    <a:cubicBezTo>
                      <a:pt x="89" y="19408"/>
                      <a:pt x="1" y="19729"/>
                      <a:pt x="209" y="19847"/>
                    </a:cubicBezTo>
                    <a:cubicBezTo>
                      <a:pt x="4265" y="22145"/>
                      <a:pt x="9011" y="23679"/>
                      <a:pt x="13523" y="24776"/>
                    </a:cubicBezTo>
                    <a:cubicBezTo>
                      <a:pt x="14320" y="24970"/>
                      <a:pt x="15192" y="25159"/>
                      <a:pt x="16039" y="25159"/>
                    </a:cubicBezTo>
                    <a:cubicBezTo>
                      <a:pt x="16887" y="25159"/>
                      <a:pt x="17709" y="24969"/>
                      <a:pt x="18404" y="24402"/>
                    </a:cubicBezTo>
                    <a:cubicBezTo>
                      <a:pt x="18562" y="24271"/>
                      <a:pt x="18706" y="24125"/>
                      <a:pt x="18835" y="23964"/>
                    </a:cubicBezTo>
                    <a:cubicBezTo>
                      <a:pt x="18836" y="23964"/>
                      <a:pt x="18838" y="23964"/>
                      <a:pt x="18840" y="23964"/>
                    </a:cubicBezTo>
                    <a:cubicBezTo>
                      <a:pt x="18936" y="23964"/>
                      <a:pt x="19026" y="23923"/>
                      <a:pt x="19089" y="23852"/>
                    </a:cubicBezTo>
                    <a:cubicBezTo>
                      <a:pt x="21694" y="21077"/>
                      <a:pt x="24212" y="18215"/>
                      <a:pt x="26670" y="15309"/>
                    </a:cubicBezTo>
                    <a:cubicBezTo>
                      <a:pt x="28208" y="13493"/>
                      <a:pt x="31181" y="10863"/>
                      <a:pt x="30686" y="8171"/>
                    </a:cubicBezTo>
                    <a:cubicBezTo>
                      <a:pt x="30479" y="7051"/>
                      <a:pt x="29643" y="6236"/>
                      <a:pt x="28595" y="5599"/>
                    </a:cubicBezTo>
                    <a:cubicBezTo>
                      <a:pt x="28903" y="5008"/>
                      <a:pt x="29248" y="4458"/>
                      <a:pt x="29704" y="3966"/>
                    </a:cubicBezTo>
                    <a:cubicBezTo>
                      <a:pt x="30144" y="3490"/>
                      <a:pt x="30658" y="3126"/>
                      <a:pt x="31144" y="2701"/>
                    </a:cubicBezTo>
                    <a:cubicBezTo>
                      <a:pt x="31211" y="2642"/>
                      <a:pt x="31216" y="2554"/>
                      <a:pt x="31187" y="2478"/>
                    </a:cubicBezTo>
                    <a:cubicBezTo>
                      <a:pt x="31354" y="2419"/>
                      <a:pt x="31343" y="2182"/>
                      <a:pt x="31210" y="2090"/>
                    </a:cubicBezTo>
                    <a:cubicBezTo>
                      <a:pt x="30936" y="1902"/>
                      <a:pt x="30588" y="1828"/>
                      <a:pt x="30219" y="1828"/>
                    </a:cubicBezTo>
                    <a:cubicBezTo>
                      <a:pt x="29726" y="1828"/>
                      <a:pt x="29194" y="1960"/>
                      <a:pt x="28750" y="2127"/>
                    </a:cubicBezTo>
                    <a:cubicBezTo>
                      <a:pt x="28796" y="1693"/>
                      <a:pt x="28965" y="1304"/>
                      <a:pt x="29229" y="922"/>
                    </a:cubicBezTo>
                    <a:cubicBezTo>
                      <a:pt x="29324" y="785"/>
                      <a:pt x="29219" y="643"/>
                      <a:pt x="29087" y="609"/>
                    </a:cubicBezTo>
                    <a:cubicBezTo>
                      <a:pt x="29055" y="478"/>
                      <a:pt x="28943" y="364"/>
                      <a:pt x="28775" y="364"/>
                    </a:cubicBezTo>
                    <a:cubicBezTo>
                      <a:pt x="28754" y="364"/>
                      <a:pt x="28731" y="366"/>
                      <a:pt x="28707" y="370"/>
                    </a:cubicBezTo>
                    <a:cubicBezTo>
                      <a:pt x="27032" y="654"/>
                      <a:pt x="25061" y="2118"/>
                      <a:pt x="24573" y="3848"/>
                    </a:cubicBezTo>
                    <a:cubicBezTo>
                      <a:pt x="24482" y="3812"/>
                      <a:pt x="24387" y="3773"/>
                      <a:pt x="24301" y="3737"/>
                    </a:cubicBezTo>
                    <a:cubicBezTo>
                      <a:pt x="20872" y="2282"/>
                      <a:pt x="17343" y="931"/>
                      <a:pt x="13728" y="13"/>
                    </a:cubicBezTo>
                    <a:cubicBezTo>
                      <a:pt x="13701" y="5"/>
                      <a:pt x="13674" y="1"/>
                      <a:pt x="136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>
                <a:off x="2025592" y="4188303"/>
                <a:ext cx="454625" cy="249815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7549" extrusionOk="0">
                    <a:moveTo>
                      <a:pt x="3583" y="397"/>
                    </a:moveTo>
                    <a:cubicBezTo>
                      <a:pt x="6805" y="1365"/>
                      <a:pt x="9919" y="2514"/>
                      <a:pt x="13026" y="3801"/>
                    </a:cubicBezTo>
                    <a:cubicBezTo>
                      <a:pt x="12466" y="4366"/>
                      <a:pt x="11954" y="4983"/>
                      <a:pt x="11397" y="5554"/>
                    </a:cubicBezTo>
                    <a:cubicBezTo>
                      <a:pt x="10968" y="5994"/>
                      <a:pt x="10493" y="6413"/>
                      <a:pt x="10095" y="6887"/>
                    </a:cubicBezTo>
                    <a:cubicBezTo>
                      <a:pt x="10051" y="6839"/>
                      <a:pt x="9992" y="6805"/>
                      <a:pt x="9930" y="6789"/>
                    </a:cubicBezTo>
                    <a:cubicBezTo>
                      <a:pt x="6810" y="5965"/>
                      <a:pt x="3753" y="4969"/>
                      <a:pt x="685" y="3974"/>
                    </a:cubicBezTo>
                    <a:cubicBezTo>
                      <a:pt x="1680" y="2856"/>
                      <a:pt x="2687" y="1679"/>
                      <a:pt x="3554" y="460"/>
                    </a:cubicBezTo>
                    <a:cubicBezTo>
                      <a:pt x="3567" y="440"/>
                      <a:pt x="3577" y="419"/>
                      <a:pt x="3583" y="397"/>
                    </a:cubicBezTo>
                    <a:close/>
                    <a:moveTo>
                      <a:pt x="3574" y="1"/>
                    </a:moveTo>
                    <a:cubicBezTo>
                      <a:pt x="3484" y="1"/>
                      <a:pt x="3422" y="63"/>
                      <a:pt x="3397" y="135"/>
                    </a:cubicBezTo>
                    <a:cubicBezTo>
                      <a:pt x="3380" y="131"/>
                      <a:pt x="3362" y="129"/>
                      <a:pt x="3344" y="129"/>
                    </a:cubicBezTo>
                    <a:cubicBezTo>
                      <a:pt x="3290" y="129"/>
                      <a:pt x="3237" y="149"/>
                      <a:pt x="3195" y="184"/>
                    </a:cubicBezTo>
                    <a:cubicBezTo>
                      <a:pt x="2062" y="1181"/>
                      <a:pt x="1023" y="2401"/>
                      <a:pt x="117" y="3608"/>
                    </a:cubicBezTo>
                    <a:cubicBezTo>
                      <a:pt x="0" y="3762"/>
                      <a:pt x="74" y="3937"/>
                      <a:pt x="206" y="4036"/>
                    </a:cubicBezTo>
                    <a:cubicBezTo>
                      <a:pt x="132" y="4179"/>
                      <a:pt x="166" y="4392"/>
                      <a:pt x="359" y="4471"/>
                    </a:cubicBezTo>
                    <a:cubicBezTo>
                      <a:pt x="3400" y="5723"/>
                      <a:pt x="6549" y="6678"/>
                      <a:pt x="9727" y="7516"/>
                    </a:cubicBezTo>
                    <a:cubicBezTo>
                      <a:pt x="9757" y="7524"/>
                      <a:pt x="9788" y="7528"/>
                      <a:pt x="9818" y="7528"/>
                    </a:cubicBezTo>
                    <a:cubicBezTo>
                      <a:pt x="9860" y="7528"/>
                      <a:pt x="9901" y="7520"/>
                      <a:pt x="9940" y="7505"/>
                    </a:cubicBezTo>
                    <a:cubicBezTo>
                      <a:pt x="9985" y="7532"/>
                      <a:pt x="10037" y="7548"/>
                      <a:pt x="10088" y="7548"/>
                    </a:cubicBezTo>
                    <a:cubicBezTo>
                      <a:pt x="10126" y="7548"/>
                      <a:pt x="10163" y="7540"/>
                      <a:pt x="10198" y="7521"/>
                    </a:cubicBezTo>
                    <a:cubicBezTo>
                      <a:pt x="10878" y="7147"/>
                      <a:pt x="11455" y="6531"/>
                      <a:pt x="11997" y="5985"/>
                    </a:cubicBezTo>
                    <a:cubicBezTo>
                      <a:pt x="12553" y="5422"/>
                      <a:pt x="13118" y="4844"/>
                      <a:pt x="13587" y="4205"/>
                    </a:cubicBezTo>
                    <a:cubicBezTo>
                      <a:pt x="13737" y="3997"/>
                      <a:pt x="13582" y="3773"/>
                      <a:pt x="13380" y="3710"/>
                    </a:cubicBezTo>
                    <a:cubicBezTo>
                      <a:pt x="13475" y="3571"/>
                      <a:pt x="13480" y="3358"/>
                      <a:pt x="13302" y="3274"/>
                    </a:cubicBezTo>
                    <a:cubicBezTo>
                      <a:pt x="10214" y="1831"/>
                      <a:pt x="6948" y="751"/>
                      <a:pt x="3624" y="7"/>
                    </a:cubicBezTo>
                    <a:cubicBezTo>
                      <a:pt x="3607" y="3"/>
                      <a:pt x="3590" y="1"/>
                      <a:pt x="35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>
                <a:off x="1739838" y="4716261"/>
                <a:ext cx="461210" cy="159671"/>
              </a:xfrm>
              <a:custGeom>
                <a:avLst/>
                <a:gdLst/>
                <a:ahLst/>
                <a:cxnLst/>
                <a:rect l="l" t="t" r="r" b="b"/>
                <a:pathLst>
                  <a:path w="13937" h="4825" extrusionOk="0">
                    <a:moveTo>
                      <a:pt x="215" y="1"/>
                    </a:moveTo>
                    <a:cubicBezTo>
                      <a:pt x="79" y="1"/>
                      <a:pt x="0" y="215"/>
                      <a:pt x="141" y="283"/>
                    </a:cubicBezTo>
                    <a:cubicBezTo>
                      <a:pt x="4325" y="2318"/>
                      <a:pt x="9009" y="3619"/>
                      <a:pt x="13490" y="4815"/>
                    </a:cubicBezTo>
                    <a:cubicBezTo>
                      <a:pt x="13516" y="4822"/>
                      <a:pt x="13541" y="4825"/>
                      <a:pt x="13564" y="4825"/>
                    </a:cubicBezTo>
                    <a:cubicBezTo>
                      <a:pt x="13840" y="4825"/>
                      <a:pt x="13936" y="4384"/>
                      <a:pt x="13631" y="4303"/>
                    </a:cubicBezTo>
                    <a:cubicBezTo>
                      <a:pt x="9081" y="3101"/>
                      <a:pt x="4736" y="1412"/>
                      <a:pt x="258" y="7"/>
                    </a:cubicBezTo>
                    <a:cubicBezTo>
                      <a:pt x="243" y="3"/>
                      <a:pt x="229" y="1"/>
                      <a:pt x="2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1771012" y="4676384"/>
                <a:ext cx="280260" cy="110363"/>
              </a:xfrm>
              <a:custGeom>
                <a:avLst/>
                <a:gdLst/>
                <a:ahLst/>
                <a:cxnLst/>
                <a:rect l="l" t="t" r="r" b="b"/>
                <a:pathLst>
                  <a:path w="8469" h="3335" extrusionOk="0">
                    <a:moveTo>
                      <a:pt x="219" y="1"/>
                    </a:moveTo>
                    <a:cubicBezTo>
                      <a:pt x="49" y="1"/>
                      <a:pt x="1" y="263"/>
                      <a:pt x="182" y="332"/>
                    </a:cubicBezTo>
                    <a:cubicBezTo>
                      <a:pt x="2804" y="1338"/>
                      <a:pt x="5437" y="2392"/>
                      <a:pt x="8085" y="3323"/>
                    </a:cubicBezTo>
                    <a:cubicBezTo>
                      <a:pt x="8109" y="3331"/>
                      <a:pt x="8131" y="3335"/>
                      <a:pt x="8153" y="3335"/>
                    </a:cubicBezTo>
                    <a:cubicBezTo>
                      <a:pt x="8353" y="3335"/>
                      <a:pt x="8469" y="3011"/>
                      <a:pt x="8260" y="2912"/>
                    </a:cubicBezTo>
                    <a:cubicBezTo>
                      <a:pt x="5725" y="1716"/>
                      <a:pt x="2965" y="768"/>
                      <a:pt x="271" y="8"/>
                    </a:cubicBezTo>
                    <a:cubicBezTo>
                      <a:pt x="253" y="3"/>
                      <a:pt x="235" y="1"/>
                      <a:pt x="2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1770648" y="4633132"/>
                <a:ext cx="435729" cy="159109"/>
              </a:xfrm>
              <a:custGeom>
                <a:avLst/>
                <a:gdLst/>
                <a:ahLst/>
                <a:cxnLst/>
                <a:rect l="l" t="t" r="r" b="b"/>
                <a:pathLst>
                  <a:path w="13167" h="4808" extrusionOk="0">
                    <a:moveTo>
                      <a:pt x="229" y="0"/>
                    </a:moveTo>
                    <a:cubicBezTo>
                      <a:pt x="57" y="0"/>
                      <a:pt x="1" y="264"/>
                      <a:pt x="187" y="323"/>
                    </a:cubicBezTo>
                    <a:cubicBezTo>
                      <a:pt x="4450" y="1672"/>
                      <a:pt x="8594" y="3201"/>
                      <a:pt x="12769" y="4794"/>
                    </a:cubicBezTo>
                    <a:cubicBezTo>
                      <a:pt x="12794" y="4803"/>
                      <a:pt x="12818" y="4807"/>
                      <a:pt x="12841" y="4807"/>
                    </a:cubicBezTo>
                    <a:cubicBezTo>
                      <a:pt x="13047" y="4807"/>
                      <a:pt x="13166" y="4465"/>
                      <a:pt x="12950" y="4365"/>
                    </a:cubicBezTo>
                    <a:cubicBezTo>
                      <a:pt x="8933" y="2493"/>
                      <a:pt x="4578" y="1047"/>
                      <a:pt x="275" y="6"/>
                    </a:cubicBezTo>
                    <a:cubicBezTo>
                      <a:pt x="259" y="2"/>
                      <a:pt x="244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1843186" y="4600007"/>
                <a:ext cx="27231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8229" h="3618" extrusionOk="0">
                    <a:moveTo>
                      <a:pt x="213" y="1"/>
                    </a:moveTo>
                    <a:cubicBezTo>
                      <a:pt x="49" y="1"/>
                      <a:pt x="0" y="248"/>
                      <a:pt x="175" y="312"/>
                    </a:cubicBezTo>
                    <a:cubicBezTo>
                      <a:pt x="2797" y="1252"/>
                      <a:pt x="5304" y="2277"/>
                      <a:pt x="7765" y="3588"/>
                    </a:cubicBezTo>
                    <a:cubicBezTo>
                      <a:pt x="7804" y="3609"/>
                      <a:pt x="7843" y="3618"/>
                      <a:pt x="7879" y="3618"/>
                    </a:cubicBezTo>
                    <a:cubicBezTo>
                      <a:pt x="8090" y="3618"/>
                      <a:pt x="8229" y="3308"/>
                      <a:pt x="8003" y="3180"/>
                    </a:cubicBezTo>
                    <a:cubicBezTo>
                      <a:pt x="5593" y="1814"/>
                      <a:pt x="2951" y="673"/>
                      <a:pt x="259" y="7"/>
                    </a:cubicBezTo>
                    <a:cubicBezTo>
                      <a:pt x="243" y="3"/>
                      <a:pt x="228" y="1"/>
                      <a:pt x="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72" name="Google Shape;472;p23"/>
            <p:cNvGrpSpPr/>
            <p:nvPr/>
          </p:nvGrpSpPr>
          <p:grpSpPr>
            <a:xfrm>
              <a:off x="2242315" y="4930402"/>
              <a:ext cx="155932" cy="99046"/>
              <a:chOff x="2242315" y="4930402"/>
              <a:chExt cx="155932" cy="99046"/>
            </a:xfrm>
          </p:grpSpPr>
          <p:sp>
            <p:nvSpPr>
              <p:cNvPr id="473" name="Google Shape;473;p23"/>
              <p:cNvSpPr/>
              <p:nvPr/>
            </p:nvSpPr>
            <p:spPr>
              <a:xfrm>
                <a:off x="2242315" y="4930402"/>
                <a:ext cx="83856" cy="58508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768" extrusionOk="0">
                    <a:moveTo>
                      <a:pt x="2324" y="0"/>
                    </a:moveTo>
                    <a:cubicBezTo>
                      <a:pt x="2255" y="0"/>
                      <a:pt x="2186" y="39"/>
                      <a:pt x="2157" y="130"/>
                    </a:cubicBezTo>
                    <a:cubicBezTo>
                      <a:pt x="1887" y="959"/>
                      <a:pt x="1227" y="1495"/>
                      <a:pt x="370" y="1495"/>
                    </a:cubicBezTo>
                    <a:cubicBezTo>
                      <a:pt x="302" y="1495"/>
                      <a:pt x="233" y="1492"/>
                      <a:pt x="163" y="1485"/>
                    </a:cubicBezTo>
                    <a:cubicBezTo>
                      <a:pt x="159" y="1485"/>
                      <a:pt x="155" y="1485"/>
                      <a:pt x="152" y="1485"/>
                    </a:cubicBezTo>
                    <a:cubicBezTo>
                      <a:pt x="24" y="1485"/>
                      <a:pt x="1" y="1696"/>
                      <a:pt x="129" y="1724"/>
                    </a:cubicBezTo>
                    <a:cubicBezTo>
                      <a:pt x="258" y="1753"/>
                      <a:pt x="390" y="1768"/>
                      <a:pt x="523" y="1768"/>
                    </a:cubicBezTo>
                    <a:cubicBezTo>
                      <a:pt x="1417" y="1768"/>
                      <a:pt x="2344" y="1130"/>
                      <a:pt x="2509" y="226"/>
                    </a:cubicBezTo>
                    <a:cubicBezTo>
                      <a:pt x="2534" y="89"/>
                      <a:pt x="2428" y="0"/>
                      <a:pt x="2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2304595" y="4969484"/>
                <a:ext cx="93652" cy="59964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1812" extrusionOk="0">
                    <a:moveTo>
                      <a:pt x="2577" y="0"/>
                    </a:moveTo>
                    <a:cubicBezTo>
                      <a:pt x="2521" y="0"/>
                      <a:pt x="2465" y="28"/>
                      <a:pt x="2428" y="96"/>
                    </a:cubicBezTo>
                    <a:cubicBezTo>
                      <a:pt x="1966" y="938"/>
                      <a:pt x="1175" y="1481"/>
                      <a:pt x="200" y="1502"/>
                    </a:cubicBezTo>
                    <a:cubicBezTo>
                      <a:pt x="1" y="1507"/>
                      <a:pt x="1" y="1811"/>
                      <a:pt x="200" y="1811"/>
                    </a:cubicBezTo>
                    <a:cubicBezTo>
                      <a:pt x="207" y="1811"/>
                      <a:pt x="214" y="1811"/>
                      <a:pt x="221" y="1811"/>
                    </a:cubicBezTo>
                    <a:cubicBezTo>
                      <a:pt x="1269" y="1811"/>
                      <a:pt x="2287" y="1241"/>
                      <a:pt x="2756" y="287"/>
                    </a:cubicBezTo>
                    <a:cubicBezTo>
                      <a:pt x="2830" y="138"/>
                      <a:pt x="2702" y="0"/>
                      <a:pt x="25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75" name="Google Shape;475;p23"/>
          <p:cNvGrpSpPr/>
          <p:nvPr/>
        </p:nvGrpSpPr>
        <p:grpSpPr>
          <a:xfrm>
            <a:off x="3548708" y="6346193"/>
            <a:ext cx="848448" cy="818400"/>
            <a:chOff x="2661531" y="4759645"/>
            <a:chExt cx="636336" cy="613800"/>
          </a:xfrm>
        </p:grpSpPr>
        <p:sp>
          <p:nvSpPr>
            <p:cNvPr id="476" name="Google Shape;476;p23"/>
            <p:cNvSpPr/>
            <p:nvPr/>
          </p:nvSpPr>
          <p:spPr>
            <a:xfrm>
              <a:off x="2661531" y="4759645"/>
              <a:ext cx="526601" cy="606916"/>
            </a:xfrm>
            <a:custGeom>
              <a:avLst/>
              <a:gdLst/>
              <a:ahLst/>
              <a:cxnLst/>
              <a:rect l="l" t="t" r="r" b="b"/>
              <a:pathLst>
                <a:path w="15913" h="18340" extrusionOk="0">
                  <a:moveTo>
                    <a:pt x="6413" y="0"/>
                  </a:moveTo>
                  <a:cubicBezTo>
                    <a:pt x="3152" y="0"/>
                    <a:pt x="187" y="3584"/>
                    <a:pt x="8" y="6636"/>
                  </a:cubicBezTo>
                  <a:cubicBezTo>
                    <a:pt x="0" y="6771"/>
                    <a:pt x="101" y="6850"/>
                    <a:pt x="211" y="6866"/>
                  </a:cubicBezTo>
                  <a:cubicBezTo>
                    <a:pt x="201" y="6993"/>
                    <a:pt x="279" y="7111"/>
                    <a:pt x="400" y="7148"/>
                  </a:cubicBezTo>
                  <a:cubicBezTo>
                    <a:pt x="1273" y="7460"/>
                    <a:pt x="2126" y="7825"/>
                    <a:pt x="2955" y="8241"/>
                  </a:cubicBezTo>
                  <a:cubicBezTo>
                    <a:pt x="3001" y="8265"/>
                    <a:pt x="3051" y="8277"/>
                    <a:pt x="3102" y="8277"/>
                  </a:cubicBezTo>
                  <a:cubicBezTo>
                    <a:pt x="3129" y="8277"/>
                    <a:pt x="3156" y="8274"/>
                    <a:pt x="3183" y="8267"/>
                  </a:cubicBezTo>
                  <a:cubicBezTo>
                    <a:pt x="3189" y="8267"/>
                    <a:pt x="3197" y="8266"/>
                    <a:pt x="3203" y="8264"/>
                  </a:cubicBezTo>
                  <a:cubicBezTo>
                    <a:pt x="3212" y="8263"/>
                    <a:pt x="3221" y="8261"/>
                    <a:pt x="3229" y="8258"/>
                  </a:cubicBezTo>
                  <a:cubicBezTo>
                    <a:pt x="3262" y="8249"/>
                    <a:pt x="3292" y="8232"/>
                    <a:pt x="3314" y="8207"/>
                  </a:cubicBezTo>
                  <a:cubicBezTo>
                    <a:pt x="3457" y="8097"/>
                    <a:pt x="3515" y="7889"/>
                    <a:pt x="3391" y="7742"/>
                  </a:cubicBezTo>
                  <a:cubicBezTo>
                    <a:pt x="3504" y="7207"/>
                    <a:pt x="3934" y="6799"/>
                    <a:pt x="4420" y="6799"/>
                  </a:cubicBezTo>
                  <a:cubicBezTo>
                    <a:pt x="4657" y="6799"/>
                    <a:pt x="4908" y="6896"/>
                    <a:pt x="5142" y="7122"/>
                  </a:cubicBezTo>
                  <a:cubicBezTo>
                    <a:pt x="5918" y="7869"/>
                    <a:pt x="5341" y="8874"/>
                    <a:pt x="4532" y="9252"/>
                  </a:cubicBezTo>
                  <a:cubicBezTo>
                    <a:pt x="4245" y="9386"/>
                    <a:pt x="4400" y="9844"/>
                    <a:pt x="4678" y="9844"/>
                  </a:cubicBezTo>
                  <a:cubicBezTo>
                    <a:pt x="4692" y="9844"/>
                    <a:pt x="4706" y="9843"/>
                    <a:pt x="4720" y="9840"/>
                  </a:cubicBezTo>
                  <a:cubicBezTo>
                    <a:pt x="4757" y="9926"/>
                    <a:pt x="4835" y="9995"/>
                    <a:pt x="4964" y="9998"/>
                  </a:cubicBezTo>
                  <a:cubicBezTo>
                    <a:pt x="6431" y="10041"/>
                    <a:pt x="8444" y="9995"/>
                    <a:pt x="9286" y="11477"/>
                  </a:cubicBezTo>
                  <a:cubicBezTo>
                    <a:pt x="9770" y="12332"/>
                    <a:pt x="9545" y="13398"/>
                    <a:pt x="8580" y="13769"/>
                  </a:cubicBezTo>
                  <a:cubicBezTo>
                    <a:pt x="8352" y="13857"/>
                    <a:pt x="8124" y="13891"/>
                    <a:pt x="7898" y="13891"/>
                  </a:cubicBezTo>
                  <a:cubicBezTo>
                    <a:pt x="7418" y="13891"/>
                    <a:pt x="6943" y="13735"/>
                    <a:pt x="6473" y="13606"/>
                  </a:cubicBezTo>
                  <a:cubicBezTo>
                    <a:pt x="6422" y="13539"/>
                    <a:pt x="6339" y="13500"/>
                    <a:pt x="6260" y="13500"/>
                  </a:cubicBezTo>
                  <a:cubicBezTo>
                    <a:pt x="6218" y="13500"/>
                    <a:pt x="6178" y="13511"/>
                    <a:pt x="6143" y="13534"/>
                  </a:cubicBezTo>
                  <a:cubicBezTo>
                    <a:pt x="6141" y="13534"/>
                    <a:pt x="6139" y="13534"/>
                    <a:pt x="6137" y="13534"/>
                  </a:cubicBezTo>
                  <a:cubicBezTo>
                    <a:pt x="5853" y="13534"/>
                    <a:pt x="5704" y="13916"/>
                    <a:pt x="5966" y="14087"/>
                  </a:cubicBezTo>
                  <a:cubicBezTo>
                    <a:pt x="5774" y="14971"/>
                    <a:pt x="5564" y="15826"/>
                    <a:pt x="5203" y="16669"/>
                  </a:cubicBezTo>
                  <a:cubicBezTo>
                    <a:pt x="5083" y="16949"/>
                    <a:pt x="5323" y="17206"/>
                    <a:pt x="5547" y="17206"/>
                  </a:cubicBezTo>
                  <a:cubicBezTo>
                    <a:pt x="5649" y="17206"/>
                    <a:pt x="5747" y="17152"/>
                    <a:pt x="5806" y="17023"/>
                  </a:cubicBezTo>
                  <a:cubicBezTo>
                    <a:pt x="6188" y="16190"/>
                    <a:pt x="6467" y="15276"/>
                    <a:pt x="6519" y="14352"/>
                  </a:cubicBezTo>
                  <a:cubicBezTo>
                    <a:pt x="6914" y="14498"/>
                    <a:pt x="7342" y="14573"/>
                    <a:pt x="7763" y="14573"/>
                  </a:cubicBezTo>
                  <a:cubicBezTo>
                    <a:pt x="9133" y="14573"/>
                    <a:pt x="10422" y="13785"/>
                    <a:pt x="10236" y="12128"/>
                  </a:cubicBezTo>
                  <a:cubicBezTo>
                    <a:pt x="9988" y="9922"/>
                    <a:pt x="7659" y="9417"/>
                    <a:pt x="5755" y="9417"/>
                  </a:cubicBezTo>
                  <a:cubicBezTo>
                    <a:pt x="5643" y="9417"/>
                    <a:pt x="5533" y="9419"/>
                    <a:pt x="5425" y="9422"/>
                  </a:cubicBezTo>
                  <a:cubicBezTo>
                    <a:pt x="6254" y="8661"/>
                    <a:pt x="6416" y="7293"/>
                    <a:pt x="5382" y="6533"/>
                  </a:cubicBezTo>
                  <a:cubicBezTo>
                    <a:pt x="5109" y="6333"/>
                    <a:pt x="4787" y="6243"/>
                    <a:pt x="4465" y="6243"/>
                  </a:cubicBezTo>
                  <a:cubicBezTo>
                    <a:pt x="3720" y="6243"/>
                    <a:pt x="2979" y="6729"/>
                    <a:pt x="2873" y="7448"/>
                  </a:cubicBezTo>
                  <a:cubicBezTo>
                    <a:pt x="2135" y="7085"/>
                    <a:pt x="1342" y="6792"/>
                    <a:pt x="547" y="6615"/>
                  </a:cubicBezTo>
                  <a:cubicBezTo>
                    <a:pt x="532" y="6612"/>
                    <a:pt x="515" y="6612"/>
                    <a:pt x="498" y="6612"/>
                  </a:cubicBezTo>
                  <a:cubicBezTo>
                    <a:pt x="1111" y="4218"/>
                    <a:pt x="3050" y="1378"/>
                    <a:pt x="5607" y="877"/>
                  </a:cubicBezTo>
                  <a:cubicBezTo>
                    <a:pt x="5875" y="825"/>
                    <a:pt x="6145" y="799"/>
                    <a:pt x="6411" y="799"/>
                  </a:cubicBezTo>
                  <a:cubicBezTo>
                    <a:pt x="7774" y="799"/>
                    <a:pt x="9054" y="1485"/>
                    <a:pt x="9596" y="2830"/>
                  </a:cubicBezTo>
                  <a:cubicBezTo>
                    <a:pt x="10308" y="4591"/>
                    <a:pt x="9268" y="5867"/>
                    <a:pt x="8167" y="7111"/>
                  </a:cubicBezTo>
                  <a:cubicBezTo>
                    <a:pt x="7938" y="7370"/>
                    <a:pt x="8171" y="7715"/>
                    <a:pt x="8432" y="7715"/>
                  </a:cubicBezTo>
                  <a:cubicBezTo>
                    <a:pt x="8447" y="7715"/>
                    <a:pt x="8462" y="7714"/>
                    <a:pt x="8477" y="7711"/>
                  </a:cubicBezTo>
                  <a:cubicBezTo>
                    <a:pt x="8493" y="7714"/>
                    <a:pt x="8508" y="7716"/>
                    <a:pt x="8524" y="7716"/>
                  </a:cubicBezTo>
                  <a:cubicBezTo>
                    <a:pt x="8546" y="7716"/>
                    <a:pt x="8569" y="7712"/>
                    <a:pt x="8591" y="7705"/>
                  </a:cubicBezTo>
                  <a:cubicBezTo>
                    <a:pt x="9118" y="7540"/>
                    <a:pt x="9645" y="7462"/>
                    <a:pt x="10156" y="7462"/>
                  </a:cubicBezTo>
                  <a:cubicBezTo>
                    <a:pt x="13306" y="7462"/>
                    <a:pt x="15848" y="10406"/>
                    <a:pt x="14279" y="13740"/>
                  </a:cubicBezTo>
                  <a:cubicBezTo>
                    <a:pt x="13035" y="16386"/>
                    <a:pt x="10978" y="17479"/>
                    <a:pt x="8514" y="17479"/>
                  </a:cubicBezTo>
                  <a:cubicBezTo>
                    <a:pt x="7742" y="17479"/>
                    <a:pt x="6929" y="17371"/>
                    <a:pt x="6088" y="17170"/>
                  </a:cubicBezTo>
                  <a:cubicBezTo>
                    <a:pt x="6055" y="17162"/>
                    <a:pt x="6023" y="17159"/>
                    <a:pt x="5993" y="17159"/>
                  </a:cubicBezTo>
                  <a:cubicBezTo>
                    <a:pt x="5609" y="17159"/>
                    <a:pt x="5475" y="17754"/>
                    <a:pt x="5894" y="17872"/>
                  </a:cubicBezTo>
                  <a:cubicBezTo>
                    <a:pt x="6868" y="18146"/>
                    <a:pt x="7898" y="18339"/>
                    <a:pt x="8910" y="18339"/>
                  </a:cubicBezTo>
                  <a:cubicBezTo>
                    <a:pt x="10134" y="18339"/>
                    <a:pt x="11331" y="18057"/>
                    <a:pt x="12371" y="17291"/>
                  </a:cubicBezTo>
                  <a:cubicBezTo>
                    <a:pt x="13878" y="16184"/>
                    <a:pt x="15236" y="14273"/>
                    <a:pt x="15488" y="12395"/>
                  </a:cubicBezTo>
                  <a:cubicBezTo>
                    <a:pt x="15913" y="9217"/>
                    <a:pt x="13365" y="6756"/>
                    <a:pt x="10508" y="6756"/>
                  </a:cubicBezTo>
                  <a:cubicBezTo>
                    <a:pt x="10101" y="6756"/>
                    <a:pt x="9688" y="6805"/>
                    <a:pt x="9277" y="6910"/>
                  </a:cubicBezTo>
                  <a:cubicBezTo>
                    <a:pt x="10125" y="5875"/>
                    <a:pt x="10775" y="4712"/>
                    <a:pt x="10510" y="3302"/>
                  </a:cubicBezTo>
                  <a:cubicBezTo>
                    <a:pt x="10208" y="1689"/>
                    <a:pt x="8934" y="442"/>
                    <a:pt x="7341" y="99"/>
                  </a:cubicBezTo>
                  <a:cubicBezTo>
                    <a:pt x="7030" y="32"/>
                    <a:pt x="6720" y="0"/>
                    <a:pt x="6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141173" y="5288794"/>
              <a:ext cx="74193" cy="84651"/>
            </a:xfrm>
            <a:custGeom>
              <a:avLst/>
              <a:gdLst/>
              <a:ahLst/>
              <a:cxnLst/>
              <a:rect l="l" t="t" r="r" b="b"/>
              <a:pathLst>
                <a:path w="2242" h="2558" extrusionOk="0">
                  <a:moveTo>
                    <a:pt x="2065" y="0"/>
                  </a:moveTo>
                  <a:cubicBezTo>
                    <a:pt x="1994" y="0"/>
                    <a:pt x="1922" y="37"/>
                    <a:pt x="1902" y="117"/>
                  </a:cubicBezTo>
                  <a:cubicBezTo>
                    <a:pt x="1658" y="1076"/>
                    <a:pt x="1098" y="1886"/>
                    <a:pt x="156" y="2265"/>
                  </a:cubicBezTo>
                  <a:cubicBezTo>
                    <a:pt x="1" y="2326"/>
                    <a:pt x="40" y="2558"/>
                    <a:pt x="181" y="2558"/>
                  </a:cubicBezTo>
                  <a:cubicBezTo>
                    <a:pt x="197" y="2558"/>
                    <a:pt x="215" y="2555"/>
                    <a:pt x="234" y="2548"/>
                  </a:cubicBezTo>
                  <a:cubicBezTo>
                    <a:pt x="1274" y="2177"/>
                    <a:pt x="2104" y="1280"/>
                    <a:pt x="2230" y="162"/>
                  </a:cubicBezTo>
                  <a:cubicBezTo>
                    <a:pt x="2241" y="58"/>
                    <a:pt x="2154" y="0"/>
                    <a:pt x="20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220761" y="5295379"/>
              <a:ext cx="77106" cy="76973"/>
            </a:xfrm>
            <a:custGeom>
              <a:avLst/>
              <a:gdLst/>
              <a:ahLst/>
              <a:cxnLst/>
              <a:rect l="l" t="t" r="r" b="b"/>
              <a:pathLst>
                <a:path w="2330" h="2326" extrusionOk="0">
                  <a:moveTo>
                    <a:pt x="2062" y="1"/>
                  </a:moveTo>
                  <a:cubicBezTo>
                    <a:pt x="2001" y="1"/>
                    <a:pt x="1940" y="29"/>
                    <a:pt x="1898" y="96"/>
                  </a:cubicBezTo>
                  <a:cubicBezTo>
                    <a:pt x="1413" y="862"/>
                    <a:pt x="852" y="1507"/>
                    <a:pt x="123" y="2049"/>
                  </a:cubicBezTo>
                  <a:cubicBezTo>
                    <a:pt x="0" y="2141"/>
                    <a:pt x="70" y="2325"/>
                    <a:pt x="193" y="2325"/>
                  </a:cubicBezTo>
                  <a:cubicBezTo>
                    <a:pt x="217" y="2325"/>
                    <a:pt x="243" y="2318"/>
                    <a:pt x="270" y="2302"/>
                  </a:cubicBezTo>
                  <a:cubicBezTo>
                    <a:pt x="1073" y="1813"/>
                    <a:pt x="1780" y="1118"/>
                    <a:pt x="2241" y="297"/>
                  </a:cubicBezTo>
                  <a:cubicBezTo>
                    <a:pt x="2329" y="141"/>
                    <a:pt x="2197" y="1"/>
                    <a:pt x="20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79" name="Google Shape;479;p23"/>
          <p:cNvGrpSpPr/>
          <p:nvPr/>
        </p:nvGrpSpPr>
        <p:grpSpPr>
          <a:xfrm>
            <a:off x="4347825" y="5540280"/>
            <a:ext cx="1420816" cy="1402107"/>
            <a:chOff x="3260869" y="4155210"/>
            <a:chExt cx="1065612" cy="1051580"/>
          </a:xfrm>
        </p:grpSpPr>
        <p:grpSp>
          <p:nvGrpSpPr>
            <p:cNvPr id="480" name="Google Shape;480;p23"/>
            <p:cNvGrpSpPr/>
            <p:nvPr/>
          </p:nvGrpSpPr>
          <p:grpSpPr>
            <a:xfrm>
              <a:off x="3260869" y="4155210"/>
              <a:ext cx="1065612" cy="1051580"/>
              <a:chOff x="3260869" y="4155210"/>
              <a:chExt cx="1065612" cy="1051580"/>
            </a:xfrm>
          </p:grpSpPr>
          <p:sp>
            <p:nvSpPr>
              <p:cNvPr id="481" name="Google Shape;481;p23"/>
              <p:cNvSpPr/>
              <p:nvPr/>
            </p:nvSpPr>
            <p:spPr>
              <a:xfrm>
                <a:off x="3260869" y="4155210"/>
                <a:ext cx="1065612" cy="1051580"/>
              </a:xfrm>
              <a:custGeom>
                <a:avLst/>
                <a:gdLst/>
                <a:ahLst/>
                <a:cxnLst/>
                <a:rect l="l" t="t" r="r" b="b"/>
                <a:pathLst>
                  <a:path w="32201" h="31777" extrusionOk="0">
                    <a:moveTo>
                      <a:pt x="16276" y="824"/>
                    </a:moveTo>
                    <a:cubicBezTo>
                      <a:pt x="16873" y="824"/>
                      <a:pt x="17436" y="900"/>
                      <a:pt x="17911" y="1112"/>
                    </a:cubicBezTo>
                    <a:cubicBezTo>
                      <a:pt x="17554" y="1518"/>
                      <a:pt x="17208" y="1932"/>
                      <a:pt x="16861" y="2345"/>
                    </a:cubicBezTo>
                    <a:lnTo>
                      <a:pt x="16243" y="3081"/>
                    </a:lnTo>
                    <a:cubicBezTo>
                      <a:pt x="15990" y="3383"/>
                      <a:pt x="15868" y="3721"/>
                      <a:pt x="15544" y="3721"/>
                    </a:cubicBezTo>
                    <a:cubicBezTo>
                      <a:pt x="15495" y="3721"/>
                      <a:pt x="15441" y="3713"/>
                      <a:pt x="15382" y="3696"/>
                    </a:cubicBezTo>
                    <a:cubicBezTo>
                      <a:pt x="14860" y="3548"/>
                      <a:pt x="14324" y="2832"/>
                      <a:pt x="13924" y="2474"/>
                    </a:cubicBezTo>
                    <a:cubicBezTo>
                      <a:pt x="13474" y="2068"/>
                      <a:pt x="13023" y="1664"/>
                      <a:pt x="12571" y="1261"/>
                    </a:cubicBezTo>
                    <a:cubicBezTo>
                      <a:pt x="13626" y="1156"/>
                      <a:pt x="15026" y="824"/>
                      <a:pt x="16276" y="824"/>
                    </a:cubicBezTo>
                    <a:close/>
                    <a:moveTo>
                      <a:pt x="12107" y="1497"/>
                    </a:moveTo>
                    <a:cubicBezTo>
                      <a:pt x="12784" y="2194"/>
                      <a:pt x="13464" y="2884"/>
                      <a:pt x="14147" y="3574"/>
                    </a:cubicBezTo>
                    <a:cubicBezTo>
                      <a:pt x="14469" y="3895"/>
                      <a:pt x="14978" y="4653"/>
                      <a:pt x="15511" y="4678"/>
                    </a:cubicBezTo>
                    <a:cubicBezTo>
                      <a:pt x="15519" y="4678"/>
                      <a:pt x="15528" y="4679"/>
                      <a:pt x="15537" y="4679"/>
                    </a:cubicBezTo>
                    <a:cubicBezTo>
                      <a:pt x="15956" y="4679"/>
                      <a:pt x="16222" y="4247"/>
                      <a:pt x="16462" y="3973"/>
                    </a:cubicBezTo>
                    <a:cubicBezTo>
                      <a:pt x="17166" y="3174"/>
                      <a:pt x="17863" y="2355"/>
                      <a:pt x="18529" y="1520"/>
                    </a:cubicBezTo>
                    <a:cubicBezTo>
                      <a:pt x="20049" y="2881"/>
                      <a:pt x="21302" y="4787"/>
                      <a:pt x="22645" y="6323"/>
                    </a:cubicBezTo>
                    <a:cubicBezTo>
                      <a:pt x="23999" y="7870"/>
                      <a:pt x="25365" y="9404"/>
                      <a:pt x="26748" y="10927"/>
                    </a:cubicBezTo>
                    <a:cubicBezTo>
                      <a:pt x="27115" y="11331"/>
                      <a:pt x="30090" y="14523"/>
                      <a:pt x="31378" y="15704"/>
                    </a:cubicBezTo>
                    <a:lnTo>
                      <a:pt x="31336" y="15748"/>
                    </a:lnTo>
                    <a:cubicBezTo>
                      <a:pt x="31255" y="15836"/>
                      <a:pt x="31222" y="15957"/>
                      <a:pt x="31246" y="16075"/>
                    </a:cubicBezTo>
                    <a:cubicBezTo>
                      <a:pt x="27250" y="21680"/>
                      <a:pt x="21393" y="25437"/>
                      <a:pt x="17142" y="30795"/>
                    </a:cubicBezTo>
                    <a:lnTo>
                      <a:pt x="9052" y="21823"/>
                    </a:lnTo>
                    <a:cubicBezTo>
                      <a:pt x="6297" y="18769"/>
                      <a:pt x="3651" y="15517"/>
                      <a:pt x="636" y="12714"/>
                    </a:cubicBezTo>
                    <a:cubicBezTo>
                      <a:pt x="654" y="12705"/>
                      <a:pt x="673" y="12694"/>
                      <a:pt x="689" y="12682"/>
                    </a:cubicBezTo>
                    <a:cubicBezTo>
                      <a:pt x="2817" y="10745"/>
                      <a:pt x="4894" y="8749"/>
                      <a:pt x="6954" y="6738"/>
                    </a:cubicBezTo>
                    <a:cubicBezTo>
                      <a:pt x="8635" y="5098"/>
                      <a:pt x="10712" y="3436"/>
                      <a:pt x="12107" y="1497"/>
                    </a:cubicBezTo>
                    <a:close/>
                    <a:moveTo>
                      <a:pt x="16705" y="1"/>
                    </a:moveTo>
                    <a:cubicBezTo>
                      <a:pt x="15281" y="1"/>
                      <a:pt x="13554" y="491"/>
                      <a:pt x="12398" y="687"/>
                    </a:cubicBezTo>
                    <a:cubicBezTo>
                      <a:pt x="12371" y="670"/>
                      <a:pt x="12340" y="661"/>
                      <a:pt x="12308" y="661"/>
                    </a:cubicBezTo>
                    <a:cubicBezTo>
                      <a:pt x="12274" y="661"/>
                      <a:pt x="12240" y="671"/>
                      <a:pt x="12210" y="691"/>
                    </a:cubicBezTo>
                    <a:cubicBezTo>
                      <a:pt x="10060" y="2119"/>
                      <a:pt x="8278" y="4415"/>
                      <a:pt x="6431" y="6217"/>
                    </a:cubicBezTo>
                    <a:cubicBezTo>
                      <a:pt x="4371" y="8228"/>
                      <a:pt x="2272" y="10195"/>
                      <a:pt x="179" y="12172"/>
                    </a:cubicBezTo>
                    <a:cubicBezTo>
                      <a:pt x="0" y="12341"/>
                      <a:pt x="60" y="12558"/>
                      <a:pt x="204" y="12682"/>
                    </a:cubicBezTo>
                    <a:cubicBezTo>
                      <a:pt x="144" y="12748"/>
                      <a:pt x="143" y="12849"/>
                      <a:pt x="199" y="12918"/>
                    </a:cubicBezTo>
                    <a:cubicBezTo>
                      <a:pt x="2638" y="16166"/>
                      <a:pt x="5546" y="19090"/>
                      <a:pt x="8263" y="22103"/>
                    </a:cubicBezTo>
                    <a:lnTo>
                      <a:pt x="16883" y="31661"/>
                    </a:lnTo>
                    <a:cubicBezTo>
                      <a:pt x="16955" y="31742"/>
                      <a:pt x="17043" y="31776"/>
                      <a:pt x="17131" y="31776"/>
                    </a:cubicBezTo>
                    <a:cubicBezTo>
                      <a:pt x="17267" y="31776"/>
                      <a:pt x="17405" y="31696"/>
                      <a:pt x="17491" y="31583"/>
                    </a:cubicBezTo>
                    <a:cubicBezTo>
                      <a:pt x="21727" y="26056"/>
                      <a:pt x="28230" y="22455"/>
                      <a:pt x="31879" y="16456"/>
                    </a:cubicBezTo>
                    <a:cubicBezTo>
                      <a:pt x="31885" y="16456"/>
                      <a:pt x="31889" y="16456"/>
                      <a:pt x="31897" y="16454"/>
                    </a:cubicBezTo>
                    <a:cubicBezTo>
                      <a:pt x="32067" y="16430"/>
                      <a:pt x="32174" y="16237"/>
                      <a:pt x="32180" y="16082"/>
                    </a:cubicBezTo>
                    <a:cubicBezTo>
                      <a:pt x="32200" y="15552"/>
                      <a:pt x="31817" y="15289"/>
                      <a:pt x="31473" y="14914"/>
                    </a:cubicBezTo>
                    <a:cubicBezTo>
                      <a:pt x="30543" y="13906"/>
                      <a:pt x="29604" y="12909"/>
                      <a:pt x="28679" y="11898"/>
                    </a:cubicBezTo>
                    <a:cubicBezTo>
                      <a:pt x="26751" y="9793"/>
                      <a:pt x="24847" y="7666"/>
                      <a:pt x="22968" y="5517"/>
                    </a:cubicBezTo>
                    <a:cubicBezTo>
                      <a:pt x="22064" y="4487"/>
                      <a:pt x="21167" y="3451"/>
                      <a:pt x="20274" y="2413"/>
                    </a:cubicBezTo>
                    <a:cubicBezTo>
                      <a:pt x="19676" y="1717"/>
                      <a:pt x="19064" y="707"/>
                      <a:pt x="18212" y="285"/>
                    </a:cubicBezTo>
                    <a:cubicBezTo>
                      <a:pt x="17795" y="79"/>
                      <a:pt x="17274" y="1"/>
                      <a:pt x="167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2" name="Google Shape;482;p23"/>
              <p:cNvSpPr/>
              <p:nvPr/>
            </p:nvSpPr>
            <p:spPr>
              <a:xfrm>
                <a:off x="3412631" y="4384608"/>
                <a:ext cx="250146" cy="242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337" extrusionOk="0">
                    <a:moveTo>
                      <a:pt x="7112" y="1"/>
                    </a:moveTo>
                    <a:cubicBezTo>
                      <a:pt x="7043" y="1"/>
                      <a:pt x="6972" y="25"/>
                      <a:pt x="6907" y="83"/>
                    </a:cubicBezTo>
                    <a:cubicBezTo>
                      <a:pt x="4539" y="2209"/>
                      <a:pt x="2103" y="4508"/>
                      <a:pt x="119" y="7003"/>
                    </a:cubicBezTo>
                    <a:cubicBezTo>
                      <a:pt x="0" y="7152"/>
                      <a:pt x="115" y="7337"/>
                      <a:pt x="261" y="7337"/>
                    </a:cubicBezTo>
                    <a:cubicBezTo>
                      <a:pt x="305" y="7337"/>
                      <a:pt x="352" y="7320"/>
                      <a:pt x="396" y="7280"/>
                    </a:cubicBezTo>
                    <a:cubicBezTo>
                      <a:pt x="2793" y="5137"/>
                      <a:pt x="5040" y="2763"/>
                      <a:pt x="7339" y="514"/>
                    </a:cubicBezTo>
                    <a:cubicBezTo>
                      <a:pt x="7558" y="299"/>
                      <a:pt x="7352" y="1"/>
                      <a:pt x="71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3" name="Google Shape;483;p23"/>
              <p:cNvSpPr/>
              <p:nvPr/>
            </p:nvSpPr>
            <p:spPr>
              <a:xfrm>
                <a:off x="3509923" y="4364918"/>
                <a:ext cx="413027" cy="344261"/>
              </a:xfrm>
              <a:custGeom>
                <a:avLst/>
                <a:gdLst/>
                <a:ahLst/>
                <a:cxnLst/>
                <a:rect l="l" t="t" r="r" b="b"/>
                <a:pathLst>
                  <a:path w="12481" h="10403" extrusionOk="0">
                    <a:moveTo>
                      <a:pt x="11998" y="1"/>
                    </a:moveTo>
                    <a:cubicBezTo>
                      <a:pt x="11928" y="1"/>
                      <a:pt x="11855" y="24"/>
                      <a:pt x="11789" y="79"/>
                    </a:cubicBezTo>
                    <a:cubicBezTo>
                      <a:pt x="7868" y="3351"/>
                      <a:pt x="3903" y="6627"/>
                      <a:pt x="146" y="10087"/>
                    </a:cubicBezTo>
                    <a:cubicBezTo>
                      <a:pt x="0" y="10222"/>
                      <a:pt x="135" y="10403"/>
                      <a:pt x="290" y="10403"/>
                    </a:cubicBezTo>
                    <a:cubicBezTo>
                      <a:pt x="333" y="10403"/>
                      <a:pt x="377" y="10389"/>
                      <a:pt x="417" y="10358"/>
                    </a:cubicBezTo>
                    <a:cubicBezTo>
                      <a:pt x="4459" y="7223"/>
                      <a:pt x="8352" y="3853"/>
                      <a:pt x="12236" y="527"/>
                    </a:cubicBezTo>
                    <a:cubicBezTo>
                      <a:pt x="12481" y="317"/>
                      <a:pt x="12256" y="1"/>
                      <a:pt x="119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>
                <a:off x="3598644" y="4439773"/>
                <a:ext cx="398467" cy="361172"/>
              </a:xfrm>
              <a:custGeom>
                <a:avLst/>
                <a:gdLst/>
                <a:ahLst/>
                <a:cxnLst/>
                <a:rect l="l" t="t" r="r" b="b"/>
                <a:pathLst>
                  <a:path w="12041" h="10914" extrusionOk="0">
                    <a:moveTo>
                      <a:pt x="11581" y="1"/>
                    </a:moveTo>
                    <a:cubicBezTo>
                      <a:pt x="11511" y="1"/>
                      <a:pt x="11437" y="25"/>
                      <a:pt x="11370" y="83"/>
                    </a:cubicBezTo>
                    <a:cubicBezTo>
                      <a:pt x="9416" y="1764"/>
                      <a:pt x="7560" y="3572"/>
                      <a:pt x="5668" y="5325"/>
                    </a:cubicBezTo>
                    <a:cubicBezTo>
                      <a:pt x="3796" y="7060"/>
                      <a:pt x="1720" y="8725"/>
                      <a:pt x="75" y="10678"/>
                    </a:cubicBezTo>
                    <a:cubicBezTo>
                      <a:pt x="1" y="10766"/>
                      <a:pt x="67" y="10914"/>
                      <a:pt x="167" y="10914"/>
                    </a:cubicBezTo>
                    <a:cubicBezTo>
                      <a:pt x="189" y="10914"/>
                      <a:pt x="213" y="10906"/>
                      <a:pt x="237" y="10889"/>
                    </a:cubicBezTo>
                    <a:cubicBezTo>
                      <a:pt x="2247" y="9476"/>
                      <a:pt x="4014" y="7636"/>
                      <a:pt x="5832" y="5988"/>
                    </a:cubicBezTo>
                    <a:cubicBezTo>
                      <a:pt x="7831" y="4176"/>
                      <a:pt x="9885" y="2409"/>
                      <a:pt x="11814" y="525"/>
                    </a:cubicBezTo>
                    <a:cubicBezTo>
                      <a:pt x="12041" y="303"/>
                      <a:pt x="11829" y="1"/>
                      <a:pt x="115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>
                <a:off x="3701264" y="4530512"/>
                <a:ext cx="379505" cy="352832"/>
              </a:xfrm>
              <a:custGeom>
                <a:avLst/>
                <a:gdLst/>
                <a:ahLst/>
                <a:cxnLst/>
                <a:rect l="l" t="t" r="r" b="b"/>
                <a:pathLst>
                  <a:path w="11468" h="10662" extrusionOk="0">
                    <a:moveTo>
                      <a:pt x="10990" y="1"/>
                    </a:moveTo>
                    <a:cubicBezTo>
                      <a:pt x="10919" y="1"/>
                      <a:pt x="10844" y="26"/>
                      <a:pt x="10776" y="84"/>
                    </a:cubicBezTo>
                    <a:cubicBezTo>
                      <a:pt x="7058" y="3254"/>
                      <a:pt x="3526" y="6737"/>
                      <a:pt x="158" y="10273"/>
                    </a:cubicBezTo>
                    <a:cubicBezTo>
                      <a:pt x="0" y="10438"/>
                      <a:pt x="151" y="10662"/>
                      <a:pt x="326" y="10662"/>
                    </a:cubicBezTo>
                    <a:cubicBezTo>
                      <a:pt x="378" y="10662"/>
                      <a:pt x="431" y="10642"/>
                      <a:pt x="480" y="10596"/>
                    </a:cubicBezTo>
                    <a:cubicBezTo>
                      <a:pt x="4036" y="7213"/>
                      <a:pt x="7666" y="3910"/>
                      <a:pt x="11230" y="537"/>
                    </a:cubicBezTo>
                    <a:cubicBezTo>
                      <a:pt x="11468" y="313"/>
                      <a:pt x="11246" y="1"/>
                      <a:pt x="109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>
                <a:off x="3803520" y="4626150"/>
                <a:ext cx="361866" cy="345320"/>
              </a:xfrm>
              <a:custGeom>
                <a:avLst/>
                <a:gdLst/>
                <a:ahLst/>
                <a:cxnLst/>
                <a:rect l="l" t="t" r="r" b="b"/>
                <a:pathLst>
                  <a:path w="10935" h="10435" extrusionOk="0">
                    <a:moveTo>
                      <a:pt x="10476" y="1"/>
                    </a:moveTo>
                    <a:cubicBezTo>
                      <a:pt x="10207" y="1"/>
                      <a:pt x="9988" y="323"/>
                      <a:pt x="10226" y="555"/>
                    </a:cubicBezTo>
                    <a:cubicBezTo>
                      <a:pt x="10225" y="555"/>
                      <a:pt x="10223" y="554"/>
                      <a:pt x="10221" y="554"/>
                    </a:cubicBezTo>
                    <a:cubicBezTo>
                      <a:pt x="9960" y="554"/>
                      <a:pt x="980" y="9294"/>
                      <a:pt x="146" y="10102"/>
                    </a:cubicBezTo>
                    <a:cubicBezTo>
                      <a:pt x="1" y="10243"/>
                      <a:pt x="136" y="10435"/>
                      <a:pt x="295" y="10435"/>
                    </a:cubicBezTo>
                    <a:cubicBezTo>
                      <a:pt x="339" y="10435"/>
                      <a:pt x="386" y="10420"/>
                      <a:pt x="428" y="10384"/>
                    </a:cubicBezTo>
                    <a:cubicBezTo>
                      <a:pt x="2474" y="8633"/>
                      <a:pt x="4449" y="6797"/>
                      <a:pt x="6414" y="4956"/>
                    </a:cubicBezTo>
                    <a:cubicBezTo>
                      <a:pt x="7353" y="4075"/>
                      <a:pt x="8288" y="3190"/>
                      <a:pt x="9218" y="2300"/>
                    </a:cubicBezTo>
                    <a:cubicBezTo>
                      <a:pt x="9785" y="1758"/>
                      <a:pt x="10653" y="1251"/>
                      <a:pt x="10892" y="482"/>
                    </a:cubicBezTo>
                    <a:cubicBezTo>
                      <a:pt x="10935" y="344"/>
                      <a:pt x="10866" y="153"/>
                      <a:pt x="10731" y="87"/>
                    </a:cubicBezTo>
                    <a:lnTo>
                      <a:pt x="10627" y="36"/>
                    </a:lnTo>
                    <a:cubicBezTo>
                      <a:pt x="10577" y="12"/>
                      <a:pt x="10525" y="1"/>
                      <a:pt x="104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487" name="Google Shape;487;p23"/>
            <p:cNvSpPr/>
            <p:nvPr/>
          </p:nvSpPr>
          <p:spPr>
            <a:xfrm>
              <a:off x="3992710" y="4206570"/>
              <a:ext cx="70950" cy="81573"/>
            </a:xfrm>
            <a:custGeom>
              <a:avLst/>
              <a:gdLst/>
              <a:ahLst/>
              <a:cxnLst/>
              <a:rect l="l" t="t" r="r" b="b"/>
              <a:pathLst>
                <a:path w="2144" h="2465" extrusionOk="0">
                  <a:moveTo>
                    <a:pt x="204" y="0"/>
                  </a:moveTo>
                  <a:cubicBezTo>
                    <a:pt x="104" y="0"/>
                    <a:pt x="0" y="116"/>
                    <a:pt x="72" y="216"/>
                  </a:cubicBezTo>
                  <a:cubicBezTo>
                    <a:pt x="612" y="965"/>
                    <a:pt x="1185" y="1705"/>
                    <a:pt x="1779" y="2412"/>
                  </a:cubicBezTo>
                  <a:cubicBezTo>
                    <a:pt x="1811" y="2449"/>
                    <a:pt x="1850" y="2465"/>
                    <a:pt x="1891" y="2465"/>
                  </a:cubicBezTo>
                  <a:cubicBezTo>
                    <a:pt x="2014" y="2465"/>
                    <a:pt x="2144" y="2321"/>
                    <a:pt x="2054" y="2201"/>
                  </a:cubicBezTo>
                  <a:cubicBezTo>
                    <a:pt x="1498" y="1463"/>
                    <a:pt x="905" y="737"/>
                    <a:pt x="297" y="43"/>
                  </a:cubicBezTo>
                  <a:cubicBezTo>
                    <a:pt x="271" y="13"/>
                    <a:pt x="238" y="0"/>
                    <a:pt x="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4071933" y="4230363"/>
              <a:ext cx="60890" cy="66946"/>
            </a:xfrm>
            <a:custGeom>
              <a:avLst/>
              <a:gdLst/>
              <a:ahLst/>
              <a:cxnLst/>
              <a:rect l="l" t="t" r="r" b="b"/>
              <a:pathLst>
                <a:path w="1840" h="2023" extrusionOk="0">
                  <a:moveTo>
                    <a:pt x="198" y="1"/>
                  </a:moveTo>
                  <a:cubicBezTo>
                    <a:pt x="91" y="1"/>
                    <a:pt x="1" y="149"/>
                    <a:pt x="88" y="261"/>
                  </a:cubicBezTo>
                  <a:cubicBezTo>
                    <a:pt x="540" y="843"/>
                    <a:pt x="1017" y="1413"/>
                    <a:pt x="1505" y="1967"/>
                  </a:cubicBezTo>
                  <a:cubicBezTo>
                    <a:pt x="1539" y="2006"/>
                    <a:pt x="1578" y="2022"/>
                    <a:pt x="1615" y="2022"/>
                  </a:cubicBezTo>
                  <a:cubicBezTo>
                    <a:pt x="1734" y="2022"/>
                    <a:pt x="1840" y="1857"/>
                    <a:pt x="1740" y="1733"/>
                  </a:cubicBezTo>
                  <a:cubicBezTo>
                    <a:pt x="1277" y="1159"/>
                    <a:pt x="796" y="594"/>
                    <a:pt x="298" y="50"/>
                  </a:cubicBezTo>
                  <a:cubicBezTo>
                    <a:pt x="267" y="15"/>
                    <a:pt x="232" y="1"/>
                    <a:pt x="1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89" name="Google Shape;489;p23"/>
          <p:cNvGrpSpPr/>
          <p:nvPr/>
        </p:nvGrpSpPr>
        <p:grpSpPr>
          <a:xfrm>
            <a:off x="6341361" y="5108711"/>
            <a:ext cx="189819" cy="92351"/>
            <a:chOff x="4756021" y="3831533"/>
            <a:chExt cx="142364" cy="69263"/>
          </a:xfrm>
        </p:grpSpPr>
        <p:sp>
          <p:nvSpPr>
            <p:cNvPr id="490" name="Google Shape;490;p23"/>
            <p:cNvSpPr/>
            <p:nvPr/>
          </p:nvSpPr>
          <p:spPr>
            <a:xfrm>
              <a:off x="4756021" y="3831533"/>
              <a:ext cx="118802" cy="28923"/>
            </a:xfrm>
            <a:custGeom>
              <a:avLst/>
              <a:gdLst/>
              <a:ahLst/>
              <a:cxnLst/>
              <a:rect l="l" t="t" r="r" b="b"/>
              <a:pathLst>
                <a:path w="3590" h="874" extrusionOk="0">
                  <a:moveTo>
                    <a:pt x="3290" y="1"/>
                  </a:moveTo>
                  <a:cubicBezTo>
                    <a:pt x="3279" y="1"/>
                    <a:pt x="3267" y="2"/>
                    <a:pt x="3254" y="4"/>
                  </a:cubicBezTo>
                  <a:cubicBezTo>
                    <a:pt x="2219" y="177"/>
                    <a:pt x="1176" y="361"/>
                    <a:pt x="151" y="587"/>
                  </a:cubicBezTo>
                  <a:cubicBezTo>
                    <a:pt x="0" y="621"/>
                    <a:pt x="24" y="873"/>
                    <a:pt x="172" y="873"/>
                  </a:cubicBezTo>
                  <a:cubicBezTo>
                    <a:pt x="178" y="873"/>
                    <a:pt x="184" y="873"/>
                    <a:pt x="189" y="872"/>
                  </a:cubicBezTo>
                  <a:cubicBezTo>
                    <a:pt x="1246" y="741"/>
                    <a:pt x="2308" y="564"/>
                    <a:pt x="3357" y="378"/>
                  </a:cubicBezTo>
                  <a:cubicBezTo>
                    <a:pt x="3589" y="335"/>
                    <a:pt x="3507" y="1"/>
                    <a:pt x="32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4801887" y="3872303"/>
              <a:ext cx="96498" cy="28493"/>
            </a:xfrm>
            <a:custGeom>
              <a:avLst/>
              <a:gdLst/>
              <a:ahLst/>
              <a:cxnLst/>
              <a:rect l="l" t="t" r="r" b="b"/>
              <a:pathLst>
                <a:path w="2916" h="861" extrusionOk="0">
                  <a:moveTo>
                    <a:pt x="2651" y="0"/>
                  </a:moveTo>
                  <a:cubicBezTo>
                    <a:pt x="2622" y="0"/>
                    <a:pt x="2591" y="8"/>
                    <a:pt x="2559" y="26"/>
                  </a:cubicBezTo>
                  <a:cubicBezTo>
                    <a:pt x="1994" y="348"/>
                    <a:pt x="1400" y="522"/>
                    <a:pt x="772" y="522"/>
                  </a:cubicBezTo>
                  <a:cubicBezTo>
                    <a:pt x="611" y="522"/>
                    <a:pt x="448" y="510"/>
                    <a:pt x="283" y="487"/>
                  </a:cubicBezTo>
                  <a:cubicBezTo>
                    <a:pt x="274" y="486"/>
                    <a:pt x="266" y="485"/>
                    <a:pt x="257" y="485"/>
                  </a:cubicBezTo>
                  <a:cubicBezTo>
                    <a:pt x="76" y="485"/>
                    <a:pt x="1" y="760"/>
                    <a:pt x="197" y="795"/>
                  </a:cubicBezTo>
                  <a:cubicBezTo>
                    <a:pt x="430" y="838"/>
                    <a:pt x="664" y="860"/>
                    <a:pt x="896" y="860"/>
                  </a:cubicBezTo>
                  <a:cubicBezTo>
                    <a:pt x="1543" y="860"/>
                    <a:pt x="2180" y="691"/>
                    <a:pt x="2744" y="345"/>
                  </a:cubicBezTo>
                  <a:cubicBezTo>
                    <a:pt x="2915" y="240"/>
                    <a:pt x="2812" y="0"/>
                    <a:pt x="2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92" name="Google Shape;492;p23"/>
          <p:cNvGrpSpPr/>
          <p:nvPr/>
        </p:nvGrpSpPr>
        <p:grpSpPr>
          <a:xfrm>
            <a:off x="5799969" y="6402539"/>
            <a:ext cx="788660" cy="944107"/>
            <a:chOff x="4349976" y="4801904"/>
            <a:chExt cx="591495" cy="708080"/>
          </a:xfrm>
        </p:grpSpPr>
        <p:sp>
          <p:nvSpPr>
            <p:cNvPr id="493" name="Google Shape;493;p23"/>
            <p:cNvSpPr/>
            <p:nvPr/>
          </p:nvSpPr>
          <p:spPr>
            <a:xfrm>
              <a:off x="4349976" y="4903597"/>
              <a:ext cx="591495" cy="606387"/>
            </a:xfrm>
            <a:custGeom>
              <a:avLst/>
              <a:gdLst/>
              <a:ahLst/>
              <a:cxnLst/>
              <a:rect l="l" t="t" r="r" b="b"/>
              <a:pathLst>
                <a:path w="17874" h="18324" extrusionOk="0">
                  <a:moveTo>
                    <a:pt x="10896" y="776"/>
                  </a:moveTo>
                  <a:cubicBezTo>
                    <a:pt x="13647" y="776"/>
                    <a:pt x="15832" y="3106"/>
                    <a:pt x="14867" y="5891"/>
                  </a:cubicBezTo>
                  <a:cubicBezTo>
                    <a:pt x="13631" y="9465"/>
                    <a:pt x="8479" y="10828"/>
                    <a:pt x="5400" y="12215"/>
                  </a:cubicBezTo>
                  <a:cubicBezTo>
                    <a:pt x="5191" y="12309"/>
                    <a:pt x="5166" y="12500"/>
                    <a:pt x="5240" y="12661"/>
                  </a:cubicBezTo>
                  <a:cubicBezTo>
                    <a:pt x="5243" y="12742"/>
                    <a:pt x="5282" y="12816"/>
                    <a:pt x="5345" y="12865"/>
                  </a:cubicBezTo>
                  <a:cubicBezTo>
                    <a:pt x="6742" y="13836"/>
                    <a:pt x="8825" y="14304"/>
                    <a:pt x="10496" y="14759"/>
                  </a:cubicBezTo>
                  <a:cubicBezTo>
                    <a:pt x="9866" y="15596"/>
                    <a:pt x="9298" y="16476"/>
                    <a:pt x="8793" y="17392"/>
                  </a:cubicBezTo>
                  <a:cubicBezTo>
                    <a:pt x="6381" y="16017"/>
                    <a:pt x="3613" y="14332"/>
                    <a:pt x="881" y="13787"/>
                  </a:cubicBezTo>
                  <a:cubicBezTo>
                    <a:pt x="1280" y="13047"/>
                    <a:pt x="1656" y="12312"/>
                    <a:pt x="2143" y="11621"/>
                  </a:cubicBezTo>
                  <a:cubicBezTo>
                    <a:pt x="2640" y="10913"/>
                    <a:pt x="3235" y="10290"/>
                    <a:pt x="3754" y="9604"/>
                  </a:cubicBezTo>
                  <a:cubicBezTo>
                    <a:pt x="3811" y="9639"/>
                    <a:pt x="3876" y="9657"/>
                    <a:pt x="3942" y="9657"/>
                  </a:cubicBezTo>
                  <a:cubicBezTo>
                    <a:pt x="3973" y="9657"/>
                    <a:pt x="4005" y="9653"/>
                    <a:pt x="4036" y="9645"/>
                  </a:cubicBezTo>
                  <a:lnTo>
                    <a:pt x="4074" y="9636"/>
                  </a:lnTo>
                  <a:cubicBezTo>
                    <a:pt x="4106" y="9627"/>
                    <a:pt x="4137" y="9613"/>
                    <a:pt x="4164" y="9596"/>
                  </a:cubicBezTo>
                  <a:cubicBezTo>
                    <a:pt x="6305" y="9593"/>
                    <a:pt x="12412" y="7547"/>
                    <a:pt x="11396" y="4956"/>
                  </a:cubicBezTo>
                  <a:cubicBezTo>
                    <a:pt x="11507" y="4137"/>
                    <a:pt x="10764" y="3743"/>
                    <a:pt x="9935" y="3743"/>
                  </a:cubicBezTo>
                  <a:cubicBezTo>
                    <a:pt x="9183" y="3743"/>
                    <a:pt x="8362" y="4068"/>
                    <a:pt x="8045" y="4697"/>
                  </a:cubicBezTo>
                  <a:cubicBezTo>
                    <a:pt x="7388" y="4302"/>
                    <a:pt x="6733" y="3880"/>
                    <a:pt x="6054" y="3527"/>
                  </a:cubicBezTo>
                  <a:cubicBezTo>
                    <a:pt x="7168" y="1883"/>
                    <a:pt x="8707" y="833"/>
                    <a:pt x="10769" y="777"/>
                  </a:cubicBezTo>
                  <a:cubicBezTo>
                    <a:pt x="10811" y="776"/>
                    <a:pt x="10854" y="776"/>
                    <a:pt x="10896" y="776"/>
                  </a:cubicBezTo>
                  <a:close/>
                  <a:moveTo>
                    <a:pt x="10742" y="0"/>
                  </a:moveTo>
                  <a:cubicBezTo>
                    <a:pt x="8458" y="0"/>
                    <a:pt x="6146" y="1179"/>
                    <a:pt x="5520" y="3435"/>
                  </a:cubicBezTo>
                  <a:cubicBezTo>
                    <a:pt x="5497" y="3508"/>
                    <a:pt x="5512" y="3588"/>
                    <a:pt x="5560" y="3648"/>
                  </a:cubicBezTo>
                  <a:cubicBezTo>
                    <a:pt x="5550" y="3720"/>
                    <a:pt x="5575" y="3793"/>
                    <a:pt x="5627" y="3847"/>
                  </a:cubicBezTo>
                  <a:cubicBezTo>
                    <a:pt x="6263" y="4518"/>
                    <a:pt x="7126" y="5063"/>
                    <a:pt x="7943" y="5490"/>
                  </a:cubicBezTo>
                  <a:cubicBezTo>
                    <a:pt x="8004" y="5522"/>
                    <a:pt x="8064" y="5536"/>
                    <a:pt x="8120" y="5536"/>
                  </a:cubicBezTo>
                  <a:cubicBezTo>
                    <a:pt x="8375" y="5536"/>
                    <a:pt x="8556" y="5246"/>
                    <a:pt x="8457" y="5021"/>
                  </a:cubicBezTo>
                  <a:cubicBezTo>
                    <a:pt x="8788" y="4729"/>
                    <a:pt x="9067" y="4443"/>
                    <a:pt x="9546" y="4341"/>
                  </a:cubicBezTo>
                  <a:cubicBezTo>
                    <a:pt x="9645" y="4321"/>
                    <a:pt x="9749" y="4310"/>
                    <a:pt x="9855" y="4310"/>
                  </a:cubicBezTo>
                  <a:cubicBezTo>
                    <a:pt x="10334" y="4310"/>
                    <a:pt x="10834" y="4533"/>
                    <a:pt x="10860" y="5075"/>
                  </a:cubicBezTo>
                  <a:cubicBezTo>
                    <a:pt x="10862" y="5139"/>
                    <a:pt x="10888" y="5201"/>
                    <a:pt x="10934" y="5245"/>
                  </a:cubicBezTo>
                  <a:cubicBezTo>
                    <a:pt x="10703" y="7295"/>
                    <a:pt x="5913" y="8841"/>
                    <a:pt x="4138" y="8841"/>
                  </a:cubicBezTo>
                  <a:cubicBezTo>
                    <a:pt x="4068" y="8841"/>
                    <a:pt x="4002" y="8839"/>
                    <a:pt x="3941" y="8834"/>
                  </a:cubicBezTo>
                  <a:cubicBezTo>
                    <a:pt x="3933" y="8833"/>
                    <a:pt x="3926" y="8833"/>
                    <a:pt x="3918" y="8833"/>
                  </a:cubicBezTo>
                  <a:cubicBezTo>
                    <a:pt x="3768" y="8833"/>
                    <a:pt x="3615" y="8963"/>
                    <a:pt x="3573" y="9111"/>
                  </a:cubicBezTo>
                  <a:cubicBezTo>
                    <a:pt x="3546" y="9115"/>
                    <a:pt x="3520" y="9126"/>
                    <a:pt x="3497" y="9141"/>
                  </a:cubicBezTo>
                  <a:cubicBezTo>
                    <a:pt x="1983" y="10139"/>
                    <a:pt x="720" y="12039"/>
                    <a:pt x="96" y="13716"/>
                  </a:cubicBezTo>
                  <a:cubicBezTo>
                    <a:pt x="0" y="13974"/>
                    <a:pt x="234" y="14168"/>
                    <a:pt x="463" y="14168"/>
                  </a:cubicBezTo>
                  <a:cubicBezTo>
                    <a:pt x="514" y="14168"/>
                    <a:pt x="564" y="14158"/>
                    <a:pt x="611" y="14137"/>
                  </a:cubicBezTo>
                  <a:cubicBezTo>
                    <a:pt x="1849" y="14931"/>
                    <a:pt x="3305" y="15441"/>
                    <a:pt x="4625" y="16084"/>
                  </a:cubicBezTo>
                  <a:cubicBezTo>
                    <a:pt x="6030" y="16769"/>
                    <a:pt x="7408" y="17498"/>
                    <a:pt x="8764" y="18270"/>
                  </a:cubicBezTo>
                  <a:cubicBezTo>
                    <a:pt x="8830" y="18307"/>
                    <a:pt x="8894" y="18323"/>
                    <a:pt x="8956" y="18323"/>
                  </a:cubicBezTo>
                  <a:cubicBezTo>
                    <a:pt x="9242" y="18323"/>
                    <a:pt x="9447" y="17963"/>
                    <a:pt x="9289" y="17723"/>
                  </a:cubicBezTo>
                  <a:cubicBezTo>
                    <a:pt x="9971" y="16859"/>
                    <a:pt x="10625" y="15922"/>
                    <a:pt x="11155" y="14977"/>
                  </a:cubicBezTo>
                  <a:cubicBezTo>
                    <a:pt x="11200" y="14893"/>
                    <a:pt x="11205" y="14791"/>
                    <a:pt x="11165" y="14704"/>
                  </a:cubicBezTo>
                  <a:cubicBezTo>
                    <a:pt x="11303" y="14513"/>
                    <a:pt x="11274" y="14190"/>
                    <a:pt x="10977" y="14098"/>
                  </a:cubicBezTo>
                  <a:cubicBezTo>
                    <a:pt x="10004" y="13799"/>
                    <a:pt x="9027" y="13508"/>
                    <a:pt x="8061" y="13188"/>
                  </a:cubicBezTo>
                  <a:cubicBezTo>
                    <a:pt x="7512" y="13006"/>
                    <a:pt x="6963" y="12782"/>
                    <a:pt x="6404" y="12618"/>
                  </a:cubicBezTo>
                  <a:cubicBezTo>
                    <a:pt x="10288" y="10950"/>
                    <a:pt x="17874" y="8164"/>
                    <a:pt x="15520" y="2761"/>
                  </a:cubicBezTo>
                  <a:cubicBezTo>
                    <a:pt x="14708" y="898"/>
                    <a:pt x="12735" y="0"/>
                    <a:pt x="10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4533971" y="4859452"/>
              <a:ext cx="92626" cy="57482"/>
            </a:xfrm>
            <a:custGeom>
              <a:avLst/>
              <a:gdLst/>
              <a:ahLst/>
              <a:cxnLst/>
              <a:rect l="l" t="t" r="r" b="b"/>
              <a:pathLst>
                <a:path w="2799" h="1737" extrusionOk="0">
                  <a:moveTo>
                    <a:pt x="2576" y="1"/>
                  </a:moveTo>
                  <a:cubicBezTo>
                    <a:pt x="2572" y="1"/>
                    <a:pt x="2569" y="1"/>
                    <a:pt x="2565" y="1"/>
                  </a:cubicBezTo>
                  <a:cubicBezTo>
                    <a:pt x="1547" y="58"/>
                    <a:pt x="598" y="695"/>
                    <a:pt x="64" y="1545"/>
                  </a:cubicBezTo>
                  <a:cubicBezTo>
                    <a:pt x="0" y="1648"/>
                    <a:pt x="87" y="1737"/>
                    <a:pt x="180" y="1737"/>
                  </a:cubicBezTo>
                  <a:cubicBezTo>
                    <a:pt x="220" y="1737"/>
                    <a:pt x="262" y="1720"/>
                    <a:pt x="292" y="1680"/>
                  </a:cubicBezTo>
                  <a:cubicBezTo>
                    <a:pt x="882" y="894"/>
                    <a:pt x="1663" y="509"/>
                    <a:pt x="2611" y="341"/>
                  </a:cubicBezTo>
                  <a:cubicBezTo>
                    <a:pt x="2799" y="308"/>
                    <a:pt x="2761" y="1"/>
                    <a:pt x="25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4548134" y="4801904"/>
              <a:ext cx="94777" cy="51823"/>
            </a:xfrm>
            <a:custGeom>
              <a:avLst/>
              <a:gdLst/>
              <a:ahLst/>
              <a:cxnLst/>
              <a:rect l="l" t="t" r="r" b="b"/>
              <a:pathLst>
                <a:path w="2864" h="1566" extrusionOk="0">
                  <a:moveTo>
                    <a:pt x="2592" y="0"/>
                  </a:moveTo>
                  <a:cubicBezTo>
                    <a:pt x="2565" y="0"/>
                    <a:pt x="2537" y="7"/>
                    <a:pt x="2508" y="21"/>
                  </a:cubicBezTo>
                  <a:cubicBezTo>
                    <a:pt x="1707" y="420"/>
                    <a:pt x="919" y="853"/>
                    <a:pt x="143" y="1297"/>
                  </a:cubicBezTo>
                  <a:cubicBezTo>
                    <a:pt x="1" y="1378"/>
                    <a:pt x="88" y="1565"/>
                    <a:pt x="221" y="1565"/>
                  </a:cubicBezTo>
                  <a:cubicBezTo>
                    <a:pt x="243" y="1565"/>
                    <a:pt x="266" y="1560"/>
                    <a:pt x="290" y="1548"/>
                  </a:cubicBezTo>
                  <a:cubicBezTo>
                    <a:pt x="1097" y="1163"/>
                    <a:pt x="1904" y="761"/>
                    <a:pt x="2688" y="331"/>
                  </a:cubicBezTo>
                  <a:cubicBezTo>
                    <a:pt x="2863" y="235"/>
                    <a:pt x="2755" y="0"/>
                    <a:pt x="25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96" name="Google Shape;496;p23"/>
          <p:cNvGrpSpPr/>
          <p:nvPr/>
        </p:nvGrpSpPr>
        <p:grpSpPr>
          <a:xfrm>
            <a:off x="7507939" y="6795237"/>
            <a:ext cx="196835" cy="136649"/>
            <a:chOff x="5630954" y="5096427"/>
            <a:chExt cx="147626" cy="102487"/>
          </a:xfrm>
        </p:grpSpPr>
        <p:sp>
          <p:nvSpPr>
            <p:cNvPr id="497" name="Google Shape;497;p23"/>
            <p:cNvSpPr/>
            <p:nvPr/>
          </p:nvSpPr>
          <p:spPr>
            <a:xfrm>
              <a:off x="5630954" y="5129023"/>
              <a:ext cx="86173" cy="60195"/>
            </a:xfrm>
            <a:custGeom>
              <a:avLst/>
              <a:gdLst/>
              <a:ahLst/>
              <a:cxnLst/>
              <a:rect l="l" t="t" r="r" b="b"/>
              <a:pathLst>
                <a:path w="2604" h="1819" extrusionOk="0">
                  <a:moveTo>
                    <a:pt x="2344" y="1"/>
                  </a:moveTo>
                  <a:cubicBezTo>
                    <a:pt x="2285" y="1"/>
                    <a:pt x="2225" y="25"/>
                    <a:pt x="2181" y="83"/>
                  </a:cubicBezTo>
                  <a:cubicBezTo>
                    <a:pt x="1645" y="776"/>
                    <a:pt x="1019" y="1286"/>
                    <a:pt x="164" y="1535"/>
                  </a:cubicBezTo>
                  <a:cubicBezTo>
                    <a:pt x="0" y="1583"/>
                    <a:pt x="50" y="1818"/>
                    <a:pt x="201" y="1818"/>
                  </a:cubicBezTo>
                  <a:cubicBezTo>
                    <a:pt x="214" y="1818"/>
                    <a:pt x="227" y="1817"/>
                    <a:pt x="241" y="1813"/>
                  </a:cubicBezTo>
                  <a:cubicBezTo>
                    <a:pt x="1137" y="1588"/>
                    <a:pt x="2001" y="1060"/>
                    <a:pt x="2509" y="274"/>
                  </a:cubicBezTo>
                  <a:cubicBezTo>
                    <a:pt x="2604" y="127"/>
                    <a:pt x="2478" y="1"/>
                    <a:pt x="23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5696146" y="5096427"/>
              <a:ext cx="82433" cy="102487"/>
            </a:xfrm>
            <a:custGeom>
              <a:avLst/>
              <a:gdLst/>
              <a:ahLst/>
              <a:cxnLst/>
              <a:rect l="l" t="t" r="r" b="b"/>
              <a:pathLst>
                <a:path w="2491" h="3097" extrusionOk="0">
                  <a:moveTo>
                    <a:pt x="2244" y="0"/>
                  </a:moveTo>
                  <a:cubicBezTo>
                    <a:pt x="2166" y="0"/>
                    <a:pt x="2093" y="45"/>
                    <a:pt x="2072" y="149"/>
                  </a:cubicBezTo>
                  <a:cubicBezTo>
                    <a:pt x="1823" y="1340"/>
                    <a:pt x="1156" y="2212"/>
                    <a:pt x="119" y="2827"/>
                  </a:cubicBezTo>
                  <a:cubicBezTo>
                    <a:pt x="1" y="2897"/>
                    <a:pt x="58" y="3096"/>
                    <a:pt x="180" y="3096"/>
                  </a:cubicBezTo>
                  <a:cubicBezTo>
                    <a:pt x="195" y="3096"/>
                    <a:pt x="211" y="3093"/>
                    <a:pt x="228" y="3086"/>
                  </a:cubicBezTo>
                  <a:cubicBezTo>
                    <a:pt x="1397" y="2619"/>
                    <a:pt x="2268" y="1492"/>
                    <a:pt x="2466" y="256"/>
                  </a:cubicBezTo>
                  <a:cubicBezTo>
                    <a:pt x="2491" y="103"/>
                    <a:pt x="2362" y="0"/>
                    <a:pt x="2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99" name="Google Shape;499;p23"/>
          <p:cNvGrpSpPr/>
          <p:nvPr/>
        </p:nvGrpSpPr>
        <p:grpSpPr>
          <a:xfrm>
            <a:off x="7450269" y="5301793"/>
            <a:ext cx="692472" cy="839491"/>
            <a:chOff x="5587702" y="3976345"/>
            <a:chExt cx="519354" cy="629618"/>
          </a:xfrm>
        </p:grpSpPr>
        <p:sp>
          <p:nvSpPr>
            <p:cNvPr id="500" name="Google Shape;500;p23"/>
            <p:cNvSpPr/>
            <p:nvPr/>
          </p:nvSpPr>
          <p:spPr>
            <a:xfrm>
              <a:off x="5587702" y="3976345"/>
              <a:ext cx="374839" cy="629618"/>
            </a:xfrm>
            <a:custGeom>
              <a:avLst/>
              <a:gdLst/>
              <a:ahLst/>
              <a:cxnLst/>
              <a:rect l="l" t="t" r="r" b="b"/>
              <a:pathLst>
                <a:path w="11327" h="19026" extrusionOk="0">
                  <a:moveTo>
                    <a:pt x="4224" y="645"/>
                  </a:moveTo>
                  <a:cubicBezTo>
                    <a:pt x="4688" y="645"/>
                    <a:pt x="5148" y="737"/>
                    <a:pt x="5620" y="941"/>
                  </a:cubicBezTo>
                  <a:cubicBezTo>
                    <a:pt x="5636" y="946"/>
                    <a:pt x="5651" y="949"/>
                    <a:pt x="5668" y="952"/>
                  </a:cubicBezTo>
                  <a:cubicBezTo>
                    <a:pt x="5920" y="2108"/>
                    <a:pt x="4559" y="2543"/>
                    <a:pt x="3641" y="2745"/>
                  </a:cubicBezTo>
                  <a:cubicBezTo>
                    <a:pt x="3193" y="2844"/>
                    <a:pt x="2751" y="2921"/>
                    <a:pt x="2327" y="2921"/>
                  </a:cubicBezTo>
                  <a:cubicBezTo>
                    <a:pt x="1879" y="2921"/>
                    <a:pt x="1451" y="2835"/>
                    <a:pt x="1053" y="2597"/>
                  </a:cubicBezTo>
                  <a:cubicBezTo>
                    <a:pt x="1047" y="2543"/>
                    <a:pt x="1021" y="2494"/>
                    <a:pt x="978" y="2462"/>
                  </a:cubicBezTo>
                  <a:cubicBezTo>
                    <a:pt x="174" y="1799"/>
                    <a:pt x="2744" y="913"/>
                    <a:pt x="2955" y="849"/>
                  </a:cubicBezTo>
                  <a:cubicBezTo>
                    <a:pt x="3390" y="718"/>
                    <a:pt x="3809" y="645"/>
                    <a:pt x="4224" y="645"/>
                  </a:cubicBezTo>
                  <a:close/>
                  <a:moveTo>
                    <a:pt x="5018" y="2924"/>
                  </a:moveTo>
                  <a:cubicBezTo>
                    <a:pt x="5481" y="4961"/>
                    <a:pt x="6427" y="7031"/>
                    <a:pt x="8302" y="8100"/>
                  </a:cubicBezTo>
                  <a:cubicBezTo>
                    <a:pt x="8350" y="8128"/>
                    <a:pt x="8405" y="8143"/>
                    <a:pt x="8460" y="8143"/>
                  </a:cubicBezTo>
                  <a:cubicBezTo>
                    <a:pt x="8488" y="8143"/>
                    <a:pt x="8515" y="8139"/>
                    <a:pt x="8543" y="8132"/>
                  </a:cubicBezTo>
                  <a:lnTo>
                    <a:pt x="8543" y="8132"/>
                  </a:lnTo>
                  <a:cubicBezTo>
                    <a:pt x="7916" y="9591"/>
                    <a:pt x="6709" y="10260"/>
                    <a:pt x="5364" y="10260"/>
                  </a:cubicBezTo>
                  <a:cubicBezTo>
                    <a:pt x="4773" y="10260"/>
                    <a:pt x="4155" y="10131"/>
                    <a:pt x="3548" y="9882"/>
                  </a:cubicBezTo>
                  <a:cubicBezTo>
                    <a:pt x="3565" y="9850"/>
                    <a:pt x="3576" y="9815"/>
                    <a:pt x="3582" y="9778"/>
                  </a:cubicBezTo>
                  <a:cubicBezTo>
                    <a:pt x="3837" y="7744"/>
                    <a:pt x="3724" y="5421"/>
                    <a:pt x="2968" y="3473"/>
                  </a:cubicBezTo>
                  <a:cubicBezTo>
                    <a:pt x="3690" y="3428"/>
                    <a:pt x="4426" y="3235"/>
                    <a:pt x="5018" y="2924"/>
                  </a:cubicBezTo>
                  <a:close/>
                  <a:moveTo>
                    <a:pt x="7748" y="6868"/>
                  </a:moveTo>
                  <a:cubicBezTo>
                    <a:pt x="9103" y="6925"/>
                    <a:pt x="10350" y="7343"/>
                    <a:pt x="10457" y="8940"/>
                  </a:cubicBezTo>
                  <a:cubicBezTo>
                    <a:pt x="10570" y="10587"/>
                    <a:pt x="8936" y="11585"/>
                    <a:pt x="7596" y="12063"/>
                  </a:cubicBezTo>
                  <a:cubicBezTo>
                    <a:pt x="6743" y="12367"/>
                    <a:pt x="5773" y="12623"/>
                    <a:pt x="4835" y="12623"/>
                  </a:cubicBezTo>
                  <a:cubicBezTo>
                    <a:pt x="4453" y="12623"/>
                    <a:pt x="4077" y="12580"/>
                    <a:pt x="3715" y="12481"/>
                  </a:cubicBezTo>
                  <a:cubicBezTo>
                    <a:pt x="1889" y="11984"/>
                    <a:pt x="892" y="9282"/>
                    <a:pt x="3000" y="8580"/>
                  </a:cubicBezTo>
                  <a:lnTo>
                    <a:pt x="3000" y="8580"/>
                  </a:lnTo>
                  <a:cubicBezTo>
                    <a:pt x="2998" y="8974"/>
                    <a:pt x="2987" y="9371"/>
                    <a:pt x="2955" y="9778"/>
                  </a:cubicBezTo>
                  <a:cubicBezTo>
                    <a:pt x="2946" y="9885"/>
                    <a:pt x="2984" y="9962"/>
                    <a:pt x="3043" y="10011"/>
                  </a:cubicBezTo>
                  <a:cubicBezTo>
                    <a:pt x="3047" y="10060"/>
                    <a:pt x="3072" y="10104"/>
                    <a:pt x="3110" y="10135"/>
                  </a:cubicBezTo>
                  <a:cubicBezTo>
                    <a:pt x="3802" y="10735"/>
                    <a:pt x="4604" y="11000"/>
                    <a:pt x="5401" y="11000"/>
                  </a:cubicBezTo>
                  <a:cubicBezTo>
                    <a:pt x="7043" y="11000"/>
                    <a:pt x="8663" y="9875"/>
                    <a:pt x="9255" y="8216"/>
                  </a:cubicBezTo>
                  <a:cubicBezTo>
                    <a:pt x="9346" y="7962"/>
                    <a:pt x="9146" y="7801"/>
                    <a:pt x="8937" y="7801"/>
                  </a:cubicBezTo>
                  <a:cubicBezTo>
                    <a:pt x="8886" y="7801"/>
                    <a:pt x="8835" y="7810"/>
                    <a:pt x="8788" y="7830"/>
                  </a:cubicBezTo>
                  <a:cubicBezTo>
                    <a:pt x="8803" y="7709"/>
                    <a:pt x="8742" y="7590"/>
                    <a:pt x="8634" y="7531"/>
                  </a:cubicBezTo>
                  <a:cubicBezTo>
                    <a:pt x="8314" y="7346"/>
                    <a:pt x="8017" y="7122"/>
                    <a:pt x="7748" y="6868"/>
                  </a:cubicBezTo>
                  <a:close/>
                  <a:moveTo>
                    <a:pt x="8431" y="12402"/>
                  </a:moveTo>
                  <a:cubicBezTo>
                    <a:pt x="8396" y="12466"/>
                    <a:pt x="8383" y="12541"/>
                    <a:pt x="8396" y="12613"/>
                  </a:cubicBezTo>
                  <a:cubicBezTo>
                    <a:pt x="8685" y="14260"/>
                    <a:pt x="9027" y="15894"/>
                    <a:pt x="9327" y="17537"/>
                  </a:cubicBezTo>
                  <a:cubicBezTo>
                    <a:pt x="8135" y="16090"/>
                    <a:pt x="7029" y="14580"/>
                    <a:pt x="5844" y="13128"/>
                  </a:cubicBezTo>
                  <a:cubicBezTo>
                    <a:pt x="6221" y="13079"/>
                    <a:pt x="6594" y="13007"/>
                    <a:pt x="6962" y="12912"/>
                  </a:cubicBezTo>
                  <a:cubicBezTo>
                    <a:pt x="7464" y="12783"/>
                    <a:pt x="7956" y="12612"/>
                    <a:pt x="8431" y="12402"/>
                  </a:cubicBezTo>
                  <a:close/>
                  <a:moveTo>
                    <a:pt x="4255" y="0"/>
                  </a:moveTo>
                  <a:cubicBezTo>
                    <a:pt x="3343" y="0"/>
                    <a:pt x="2421" y="308"/>
                    <a:pt x="1580" y="708"/>
                  </a:cubicBezTo>
                  <a:cubicBezTo>
                    <a:pt x="1032" y="969"/>
                    <a:pt x="1" y="1714"/>
                    <a:pt x="200" y="2342"/>
                  </a:cubicBezTo>
                  <a:cubicBezTo>
                    <a:pt x="198" y="2379"/>
                    <a:pt x="206" y="2417"/>
                    <a:pt x="226" y="2450"/>
                  </a:cubicBezTo>
                  <a:cubicBezTo>
                    <a:pt x="620" y="3122"/>
                    <a:pt x="1491" y="3440"/>
                    <a:pt x="2454" y="3477"/>
                  </a:cubicBezTo>
                  <a:cubicBezTo>
                    <a:pt x="2733" y="5085"/>
                    <a:pt x="2974" y="6594"/>
                    <a:pt x="3003" y="8178"/>
                  </a:cubicBezTo>
                  <a:cubicBezTo>
                    <a:pt x="1548" y="8257"/>
                    <a:pt x="705" y="9803"/>
                    <a:pt x="1246" y="11173"/>
                  </a:cubicBezTo>
                  <a:cubicBezTo>
                    <a:pt x="1850" y="12704"/>
                    <a:pt x="3341" y="13194"/>
                    <a:pt x="4851" y="13194"/>
                  </a:cubicBezTo>
                  <a:cubicBezTo>
                    <a:pt x="5008" y="13194"/>
                    <a:pt x="5165" y="13188"/>
                    <a:pt x="5322" y="13178"/>
                  </a:cubicBezTo>
                  <a:cubicBezTo>
                    <a:pt x="5323" y="13186"/>
                    <a:pt x="5326" y="13194"/>
                    <a:pt x="5329" y="13201"/>
                  </a:cubicBezTo>
                  <a:cubicBezTo>
                    <a:pt x="6486" y="15272"/>
                    <a:pt x="8078" y="17136"/>
                    <a:pt x="9630" y="18919"/>
                  </a:cubicBezTo>
                  <a:cubicBezTo>
                    <a:pt x="9696" y="18994"/>
                    <a:pt x="9771" y="19026"/>
                    <a:pt x="9844" y="19026"/>
                  </a:cubicBezTo>
                  <a:cubicBezTo>
                    <a:pt x="10035" y="19026"/>
                    <a:pt x="10213" y="18808"/>
                    <a:pt x="10180" y="18599"/>
                  </a:cubicBezTo>
                  <a:cubicBezTo>
                    <a:pt x="9854" y="16542"/>
                    <a:pt x="9527" y="14463"/>
                    <a:pt x="9013" y="12443"/>
                  </a:cubicBezTo>
                  <a:cubicBezTo>
                    <a:pt x="8979" y="12311"/>
                    <a:pt x="8893" y="12247"/>
                    <a:pt x="8797" y="12226"/>
                  </a:cubicBezTo>
                  <a:cubicBezTo>
                    <a:pt x="10019" y="11596"/>
                    <a:pt x="11030" y="10621"/>
                    <a:pt x="11146" y="9150"/>
                  </a:cubicBezTo>
                  <a:cubicBezTo>
                    <a:pt x="11326" y="6866"/>
                    <a:pt x="9352" y="6222"/>
                    <a:pt x="7479" y="6222"/>
                  </a:cubicBezTo>
                  <a:cubicBezTo>
                    <a:pt x="7378" y="6222"/>
                    <a:pt x="7277" y="6224"/>
                    <a:pt x="7176" y="6228"/>
                  </a:cubicBezTo>
                  <a:cubicBezTo>
                    <a:pt x="6392" y="5191"/>
                    <a:pt x="5973" y="3905"/>
                    <a:pt x="5453" y="2650"/>
                  </a:cubicBezTo>
                  <a:cubicBezTo>
                    <a:pt x="6158" y="2131"/>
                    <a:pt x="6510" y="1394"/>
                    <a:pt x="6086" y="512"/>
                  </a:cubicBezTo>
                  <a:cubicBezTo>
                    <a:pt x="6043" y="423"/>
                    <a:pt x="5962" y="388"/>
                    <a:pt x="5878" y="386"/>
                  </a:cubicBezTo>
                  <a:cubicBezTo>
                    <a:pt x="5355" y="113"/>
                    <a:pt x="4807" y="0"/>
                    <a:pt x="42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5989610" y="4164344"/>
              <a:ext cx="48050" cy="85544"/>
            </a:xfrm>
            <a:custGeom>
              <a:avLst/>
              <a:gdLst/>
              <a:ahLst/>
              <a:cxnLst/>
              <a:rect l="l" t="t" r="r" b="b"/>
              <a:pathLst>
                <a:path w="1452" h="2585" extrusionOk="0">
                  <a:moveTo>
                    <a:pt x="233" y="0"/>
                  </a:moveTo>
                  <a:cubicBezTo>
                    <a:pt x="110" y="0"/>
                    <a:pt x="0" y="185"/>
                    <a:pt x="116" y="280"/>
                  </a:cubicBezTo>
                  <a:cubicBezTo>
                    <a:pt x="740" y="797"/>
                    <a:pt x="1017" y="1546"/>
                    <a:pt x="902" y="2345"/>
                  </a:cubicBezTo>
                  <a:cubicBezTo>
                    <a:pt x="882" y="2488"/>
                    <a:pt x="1002" y="2584"/>
                    <a:pt x="1111" y="2584"/>
                  </a:cubicBezTo>
                  <a:cubicBezTo>
                    <a:pt x="1183" y="2584"/>
                    <a:pt x="1249" y="2543"/>
                    <a:pt x="1268" y="2446"/>
                  </a:cubicBezTo>
                  <a:cubicBezTo>
                    <a:pt x="1452" y="1512"/>
                    <a:pt x="1060" y="596"/>
                    <a:pt x="312" y="28"/>
                  </a:cubicBezTo>
                  <a:cubicBezTo>
                    <a:pt x="287" y="8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6052188" y="4181552"/>
              <a:ext cx="54867" cy="92891"/>
            </a:xfrm>
            <a:custGeom>
              <a:avLst/>
              <a:gdLst/>
              <a:ahLst/>
              <a:cxnLst/>
              <a:rect l="l" t="t" r="r" b="b"/>
              <a:pathLst>
                <a:path w="1658" h="2807" extrusionOk="0">
                  <a:moveTo>
                    <a:pt x="229" y="1"/>
                  </a:moveTo>
                  <a:cubicBezTo>
                    <a:pt x="88" y="1"/>
                    <a:pt x="0" y="208"/>
                    <a:pt x="147" y="303"/>
                  </a:cubicBezTo>
                  <a:cubicBezTo>
                    <a:pt x="906" y="785"/>
                    <a:pt x="1242" y="1696"/>
                    <a:pt x="971" y="2554"/>
                  </a:cubicBezTo>
                  <a:cubicBezTo>
                    <a:pt x="923" y="2706"/>
                    <a:pt x="1051" y="2807"/>
                    <a:pt x="1176" y="2807"/>
                  </a:cubicBezTo>
                  <a:cubicBezTo>
                    <a:pt x="1258" y="2807"/>
                    <a:pt x="1338" y="2763"/>
                    <a:pt x="1367" y="2663"/>
                  </a:cubicBezTo>
                  <a:cubicBezTo>
                    <a:pt x="1658" y="1646"/>
                    <a:pt x="1230" y="552"/>
                    <a:pt x="311" y="24"/>
                  </a:cubicBezTo>
                  <a:cubicBezTo>
                    <a:pt x="283" y="8"/>
                    <a:pt x="255" y="1"/>
                    <a:pt x="2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03" name="Google Shape;503;p23"/>
          <p:cNvGrpSpPr/>
          <p:nvPr/>
        </p:nvGrpSpPr>
        <p:grpSpPr>
          <a:xfrm>
            <a:off x="8554810" y="4631472"/>
            <a:ext cx="97292" cy="152888"/>
            <a:chOff x="6416107" y="3473604"/>
            <a:chExt cx="72969" cy="114666"/>
          </a:xfrm>
        </p:grpSpPr>
        <p:sp>
          <p:nvSpPr>
            <p:cNvPr id="504" name="Google Shape;504;p23"/>
            <p:cNvSpPr/>
            <p:nvPr/>
          </p:nvSpPr>
          <p:spPr>
            <a:xfrm>
              <a:off x="6416107" y="3473604"/>
              <a:ext cx="23827" cy="114666"/>
            </a:xfrm>
            <a:custGeom>
              <a:avLst/>
              <a:gdLst/>
              <a:ahLst/>
              <a:cxnLst/>
              <a:rect l="l" t="t" r="r" b="b"/>
              <a:pathLst>
                <a:path w="720" h="3465" extrusionOk="0">
                  <a:moveTo>
                    <a:pt x="486" y="1"/>
                  </a:moveTo>
                  <a:cubicBezTo>
                    <a:pt x="411" y="1"/>
                    <a:pt x="339" y="43"/>
                    <a:pt x="313" y="142"/>
                  </a:cubicBezTo>
                  <a:cubicBezTo>
                    <a:pt x="43" y="1168"/>
                    <a:pt x="0" y="2272"/>
                    <a:pt x="129" y="3321"/>
                  </a:cubicBezTo>
                  <a:cubicBezTo>
                    <a:pt x="140" y="3415"/>
                    <a:pt x="218" y="3464"/>
                    <a:pt x="292" y="3464"/>
                  </a:cubicBezTo>
                  <a:cubicBezTo>
                    <a:pt x="364" y="3464"/>
                    <a:pt x="431" y="3418"/>
                    <a:pt x="427" y="3321"/>
                  </a:cubicBezTo>
                  <a:cubicBezTo>
                    <a:pt x="385" y="2271"/>
                    <a:pt x="492" y="1277"/>
                    <a:pt x="691" y="246"/>
                  </a:cubicBezTo>
                  <a:cubicBezTo>
                    <a:pt x="720" y="98"/>
                    <a:pt x="600" y="1"/>
                    <a:pt x="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450457" y="3497199"/>
              <a:ext cx="38619" cy="67641"/>
            </a:xfrm>
            <a:custGeom>
              <a:avLst/>
              <a:gdLst/>
              <a:ahLst/>
              <a:cxnLst/>
              <a:rect l="l" t="t" r="r" b="b"/>
              <a:pathLst>
                <a:path w="1167" h="2044" extrusionOk="0">
                  <a:moveTo>
                    <a:pt x="898" y="1"/>
                  </a:moveTo>
                  <a:cubicBezTo>
                    <a:pt x="833" y="1"/>
                    <a:pt x="771" y="31"/>
                    <a:pt x="739" y="101"/>
                  </a:cubicBezTo>
                  <a:cubicBezTo>
                    <a:pt x="475" y="663"/>
                    <a:pt x="249" y="1260"/>
                    <a:pt x="40" y="1845"/>
                  </a:cubicBezTo>
                  <a:cubicBezTo>
                    <a:pt x="1" y="1956"/>
                    <a:pt x="105" y="2044"/>
                    <a:pt x="203" y="2044"/>
                  </a:cubicBezTo>
                  <a:cubicBezTo>
                    <a:pt x="254" y="2044"/>
                    <a:pt x="302" y="2021"/>
                    <a:pt x="330" y="1966"/>
                  </a:cubicBezTo>
                  <a:cubicBezTo>
                    <a:pt x="609" y="1412"/>
                    <a:pt x="884" y="838"/>
                    <a:pt x="1111" y="259"/>
                  </a:cubicBezTo>
                  <a:cubicBezTo>
                    <a:pt x="1167" y="116"/>
                    <a:pt x="1027" y="1"/>
                    <a:pt x="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06" name="Google Shape;506;p23"/>
          <p:cNvGrpSpPr/>
          <p:nvPr/>
        </p:nvGrpSpPr>
        <p:grpSpPr>
          <a:xfrm>
            <a:off x="8202353" y="5182926"/>
            <a:ext cx="1345497" cy="1751961"/>
            <a:chOff x="6151764" y="3887194"/>
            <a:chExt cx="1009123" cy="1313971"/>
          </a:xfrm>
        </p:grpSpPr>
        <p:grpSp>
          <p:nvGrpSpPr>
            <p:cNvPr id="507" name="Google Shape;507;p23"/>
            <p:cNvGrpSpPr/>
            <p:nvPr/>
          </p:nvGrpSpPr>
          <p:grpSpPr>
            <a:xfrm>
              <a:off x="6151764" y="3887194"/>
              <a:ext cx="1009123" cy="1235674"/>
              <a:chOff x="6151764" y="3887194"/>
              <a:chExt cx="1009123" cy="1235674"/>
            </a:xfrm>
          </p:grpSpPr>
          <p:sp>
            <p:nvSpPr>
              <p:cNvPr id="508" name="Google Shape;508;p23"/>
              <p:cNvSpPr/>
              <p:nvPr/>
            </p:nvSpPr>
            <p:spPr>
              <a:xfrm>
                <a:off x="6268944" y="4616950"/>
                <a:ext cx="769136" cy="427754"/>
              </a:xfrm>
              <a:custGeom>
                <a:avLst/>
                <a:gdLst/>
                <a:ahLst/>
                <a:cxnLst/>
                <a:rect l="l" t="t" r="r" b="b"/>
                <a:pathLst>
                  <a:path w="23242" h="12926" extrusionOk="0">
                    <a:moveTo>
                      <a:pt x="5836" y="1"/>
                    </a:moveTo>
                    <a:cubicBezTo>
                      <a:pt x="5564" y="1"/>
                      <a:pt x="5291" y="80"/>
                      <a:pt x="5020" y="261"/>
                    </a:cubicBezTo>
                    <a:cubicBezTo>
                      <a:pt x="3508" y="584"/>
                      <a:pt x="2128" y="1170"/>
                      <a:pt x="823" y="2111"/>
                    </a:cubicBezTo>
                    <a:cubicBezTo>
                      <a:pt x="248" y="2526"/>
                      <a:pt x="1" y="3626"/>
                      <a:pt x="823" y="3979"/>
                    </a:cubicBezTo>
                    <a:cubicBezTo>
                      <a:pt x="1047" y="4076"/>
                      <a:pt x="1248" y="4171"/>
                      <a:pt x="1439" y="4272"/>
                    </a:cubicBezTo>
                    <a:cubicBezTo>
                      <a:pt x="1511" y="4473"/>
                      <a:pt x="1647" y="4662"/>
                      <a:pt x="1862" y="4816"/>
                    </a:cubicBezTo>
                    <a:cubicBezTo>
                      <a:pt x="2156" y="5025"/>
                      <a:pt x="2312" y="5122"/>
                      <a:pt x="2528" y="5194"/>
                    </a:cubicBezTo>
                    <a:lnTo>
                      <a:pt x="4132" y="6102"/>
                    </a:lnTo>
                    <a:cubicBezTo>
                      <a:pt x="4139" y="6117"/>
                      <a:pt x="4145" y="6133"/>
                      <a:pt x="4153" y="6148"/>
                    </a:cubicBezTo>
                    <a:cubicBezTo>
                      <a:pt x="4701" y="7067"/>
                      <a:pt x="6029" y="7311"/>
                      <a:pt x="6954" y="7692"/>
                    </a:cubicBezTo>
                    <a:lnTo>
                      <a:pt x="11909" y="9743"/>
                    </a:lnTo>
                    <a:cubicBezTo>
                      <a:pt x="15066" y="11051"/>
                      <a:pt x="18201" y="12411"/>
                      <a:pt x="21606" y="12913"/>
                    </a:cubicBezTo>
                    <a:cubicBezTo>
                      <a:pt x="21663" y="12921"/>
                      <a:pt x="21721" y="12926"/>
                      <a:pt x="21781" y="12926"/>
                    </a:cubicBezTo>
                    <a:cubicBezTo>
                      <a:pt x="22468" y="12926"/>
                      <a:pt x="23241" y="12375"/>
                      <a:pt x="22938" y="11582"/>
                    </a:cubicBezTo>
                    <a:cubicBezTo>
                      <a:pt x="22396" y="10164"/>
                      <a:pt x="21993" y="8095"/>
                      <a:pt x="21024" y="6850"/>
                    </a:cubicBezTo>
                    <a:cubicBezTo>
                      <a:pt x="20993" y="6713"/>
                      <a:pt x="20952" y="6578"/>
                      <a:pt x="20899" y="6450"/>
                    </a:cubicBezTo>
                    <a:cubicBezTo>
                      <a:pt x="20695" y="5950"/>
                      <a:pt x="20248" y="5734"/>
                      <a:pt x="19812" y="5734"/>
                    </a:cubicBezTo>
                    <a:cubicBezTo>
                      <a:pt x="19659" y="5734"/>
                      <a:pt x="19507" y="5761"/>
                      <a:pt x="19368" y="5811"/>
                    </a:cubicBezTo>
                    <a:cubicBezTo>
                      <a:pt x="19238" y="5791"/>
                      <a:pt x="19103" y="5781"/>
                      <a:pt x="18962" y="5781"/>
                    </a:cubicBezTo>
                    <a:cubicBezTo>
                      <a:pt x="18729" y="5781"/>
                      <a:pt x="18480" y="5809"/>
                      <a:pt x="18212" y="5869"/>
                    </a:cubicBezTo>
                    <a:cubicBezTo>
                      <a:pt x="17343" y="6070"/>
                      <a:pt x="16458" y="6180"/>
                      <a:pt x="15566" y="6203"/>
                    </a:cubicBezTo>
                    <a:cubicBezTo>
                      <a:pt x="15242" y="6024"/>
                      <a:pt x="14954" y="5897"/>
                      <a:pt x="14828" y="5852"/>
                    </a:cubicBezTo>
                    <a:cubicBezTo>
                      <a:pt x="13246" y="5313"/>
                      <a:pt x="11770" y="5353"/>
                      <a:pt x="10399" y="4240"/>
                    </a:cubicBezTo>
                    <a:cubicBezTo>
                      <a:pt x="9653" y="3633"/>
                      <a:pt x="8558" y="1743"/>
                      <a:pt x="7348" y="702"/>
                    </a:cubicBezTo>
                    <a:cubicBezTo>
                      <a:pt x="7250" y="329"/>
                      <a:pt x="6969" y="34"/>
                      <a:pt x="6495" y="34"/>
                    </a:cubicBezTo>
                    <a:cubicBezTo>
                      <a:pt x="6451" y="34"/>
                      <a:pt x="6405" y="36"/>
                      <a:pt x="6357" y="42"/>
                    </a:cubicBezTo>
                    <a:cubicBezTo>
                      <a:pt x="6317" y="46"/>
                      <a:pt x="6279" y="52"/>
                      <a:pt x="6241" y="57"/>
                    </a:cubicBezTo>
                    <a:cubicBezTo>
                      <a:pt x="6106" y="20"/>
                      <a:pt x="5971" y="1"/>
                      <a:pt x="5836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>
                <a:off x="6842073" y="4193896"/>
                <a:ext cx="185550" cy="96994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2931" extrusionOk="0">
                    <a:moveTo>
                      <a:pt x="293" y="0"/>
                    </a:moveTo>
                    <a:cubicBezTo>
                      <a:pt x="148" y="0"/>
                      <a:pt x="0" y="161"/>
                      <a:pt x="105" y="302"/>
                    </a:cubicBezTo>
                    <a:cubicBezTo>
                      <a:pt x="1312" y="1913"/>
                      <a:pt x="3179" y="2912"/>
                      <a:pt x="5207" y="2930"/>
                    </a:cubicBezTo>
                    <a:cubicBezTo>
                      <a:pt x="5209" y="2930"/>
                      <a:pt x="5210" y="2930"/>
                      <a:pt x="5212" y="2930"/>
                    </a:cubicBezTo>
                    <a:cubicBezTo>
                      <a:pt x="5607" y="2930"/>
                      <a:pt x="5596" y="2345"/>
                      <a:pt x="5207" y="2316"/>
                    </a:cubicBezTo>
                    <a:cubicBezTo>
                      <a:pt x="3332" y="2173"/>
                      <a:pt x="1720" y="1431"/>
                      <a:pt x="424" y="57"/>
                    </a:cubicBezTo>
                    <a:cubicBezTo>
                      <a:pt x="386" y="17"/>
                      <a:pt x="340" y="0"/>
                      <a:pt x="2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>
                <a:off x="6151764" y="4124236"/>
                <a:ext cx="1009123" cy="998632"/>
              </a:xfrm>
              <a:custGeom>
                <a:avLst/>
                <a:gdLst/>
                <a:ahLst/>
                <a:cxnLst/>
                <a:rect l="l" t="t" r="r" b="b"/>
                <a:pathLst>
                  <a:path w="30494" h="30177" extrusionOk="0">
                    <a:moveTo>
                      <a:pt x="20913" y="661"/>
                    </a:moveTo>
                    <a:cubicBezTo>
                      <a:pt x="23466" y="1350"/>
                      <a:pt x="30493" y="3243"/>
                      <a:pt x="27949" y="5730"/>
                    </a:cubicBezTo>
                    <a:cubicBezTo>
                      <a:pt x="27373" y="5991"/>
                      <a:pt x="26834" y="6082"/>
                      <a:pt x="26185" y="6082"/>
                    </a:cubicBezTo>
                    <a:cubicBezTo>
                      <a:pt x="26158" y="6082"/>
                      <a:pt x="26131" y="6081"/>
                      <a:pt x="26104" y="6081"/>
                    </a:cubicBezTo>
                    <a:cubicBezTo>
                      <a:pt x="26103" y="6081"/>
                      <a:pt x="26102" y="6081"/>
                      <a:pt x="26101" y="6081"/>
                    </a:cubicBezTo>
                    <a:cubicBezTo>
                      <a:pt x="25968" y="6081"/>
                      <a:pt x="25825" y="6182"/>
                      <a:pt x="25796" y="6315"/>
                    </a:cubicBezTo>
                    <a:cubicBezTo>
                      <a:pt x="25791" y="6335"/>
                      <a:pt x="25788" y="6354"/>
                      <a:pt x="25787" y="6374"/>
                    </a:cubicBezTo>
                    <a:cubicBezTo>
                      <a:pt x="25729" y="6378"/>
                      <a:pt x="25676" y="6404"/>
                      <a:pt x="25638" y="6447"/>
                    </a:cubicBezTo>
                    <a:cubicBezTo>
                      <a:pt x="23831" y="8467"/>
                      <a:pt x="22717" y="11105"/>
                      <a:pt x="22230" y="13753"/>
                    </a:cubicBezTo>
                    <a:cubicBezTo>
                      <a:pt x="22184" y="14001"/>
                      <a:pt x="22379" y="14165"/>
                      <a:pt x="22572" y="14182"/>
                    </a:cubicBezTo>
                    <a:cubicBezTo>
                      <a:pt x="23518" y="16375"/>
                      <a:pt x="24601" y="18508"/>
                      <a:pt x="25606" y="20674"/>
                    </a:cubicBezTo>
                    <a:cubicBezTo>
                      <a:pt x="26692" y="23017"/>
                      <a:pt x="28188" y="25508"/>
                      <a:pt x="28271" y="28136"/>
                    </a:cubicBezTo>
                    <a:cubicBezTo>
                      <a:pt x="28256" y="28159"/>
                      <a:pt x="28245" y="28183"/>
                      <a:pt x="28237" y="28209"/>
                    </a:cubicBezTo>
                    <a:cubicBezTo>
                      <a:pt x="28054" y="29117"/>
                      <a:pt x="27316" y="29418"/>
                      <a:pt x="26393" y="29418"/>
                    </a:cubicBezTo>
                    <a:cubicBezTo>
                      <a:pt x="24843" y="29418"/>
                      <a:pt x="22773" y="28568"/>
                      <a:pt x="21949" y="28324"/>
                    </a:cubicBezTo>
                    <a:cubicBezTo>
                      <a:pt x="20247" y="27819"/>
                      <a:pt x="18559" y="27266"/>
                      <a:pt x="16888" y="26664"/>
                    </a:cubicBezTo>
                    <a:cubicBezTo>
                      <a:pt x="13370" y="25404"/>
                      <a:pt x="9903" y="23955"/>
                      <a:pt x="6570" y="22258"/>
                    </a:cubicBezTo>
                    <a:cubicBezTo>
                      <a:pt x="4873" y="21392"/>
                      <a:pt x="1805" y="19839"/>
                      <a:pt x="2406" y="17406"/>
                    </a:cubicBezTo>
                    <a:cubicBezTo>
                      <a:pt x="2851" y="15598"/>
                      <a:pt x="5097" y="14839"/>
                      <a:pt x="6640" y="14316"/>
                    </a:cubicBezTo>
                    <a:cubicBezTo>
                      <a:pt x="10082" y="13152"/>
                      <a:pt x="13591" y="12596"/>
                      <a:pt x="17142" y="11913"/>
                    </a:cubicBezTo>
                    <a:cubicBezTo>
                      <a:pt x="17277" y="11887"/>
                      <a:pt x="17342" y="11782"/>
                      <a:pt x="17351" y="11668"/>
                    </a:cubicBezTo>
                    <a:cubicBezTo>
                      <a:pt x="17360" y="11658"/>
                      <a:pt x="17369" y="11645"/>
                      <a:pt x="17377" y="11633"/>
                    </a:cubicBezTo>
                    <a:cubicBezTo>
                      <a:pt x="18470" y="9343"/>
                      <a:pt x="19709" y="7064"/>
                      <a:pt x="20572" y="4675"/>
                    </a:cubicBezTo>
                    <a:cubicBezTo>
                      <a:pt x="20616" y="4553"/>
                      <a:pt x="20553" y="4458"/>
                      <a:pt x="20460" y="4410"/>
                    </a:cubicBezTo>
                    <a:cubicBezTo>
                      <a:pt x="20569" y="4323"/>
                      <a:pt x="20615" y="4168"/>
                      <a:pt x="20480" y="4053"/>
                    </a:cubicBezTo>
                    <a:cubicBezTo>
                      <a:pt x="19901" y="3560"/>
                      <a:pt x="19247" y="2978"/>
                      <a:pt x="19186" y="2159"/>
                    </a:cubicBezTo>
                    <a:cubicBezTo>
                      <a:pt x="19121" y="1278"/>
                      <a:pt x="19809" y="697"/>
                      <a:pt x="20617" y="697"/>
                    </a:cubicBezTo>
                    <a:cubicBezTo>
                      <a:pt x="20666" y="697"/>
                      <a:pt x="20716" y="699"/>
                      <a:pt x="20766" y="704"/>
                    </a:cubicBezTo>
                    <a:cubicBezTo>
                      <a:pt x="20772" y="704"/>
                      <a:pt x="20778" y="705"/>
                      <a:pt x="20784" y="705"/>
                    </a:cubicBezTo>
                    <a:cubicBezTo>
                      <a:pt x="20830" y="705"/>
                      <a:pt x="20875" y="689"/>
                      <a:pt x="20913" y="661"/>
                    </a:cubicBezTo>
                    <a:close/>
                    <a:moveTo>
                      <a:pt x="20320" y="0"/>
                    </a:moveTo>
                    <a:cubicBezTo>
                      <a:pt x="20248" y="0"/>
                      <a:pt x="20179" y="31"/>
                      <a:pt x="20132" y="88"/>
                    </a:cubicBezTo>
                    <a:cubicBezTo>
                      <a:pt x="19409" y="180"/>
                      <a:pt x="18771" y="832"/>
                      <a:pt x="18590" y="1557"/>
                    </a:cubicBezTo>
                    <a:cubicBezTo>
                      <a:pt x="18294" y="2736"/>
                      <a:pt x="19156" y="3934"/>
                      <a:pt x="20169" y="4448"/>
                    </a:cubicBezTo>
                    <a:cubicBezTo>
                      <a:pt x="20154" y="4461"/>
                      <a:pt x="20141" y="4474"/>
                      <a:pt x="20131" y="4490"/>
                    </a:cubicBezTo>
                    <a:cubicBezTo>
                      <a:pt x="18824" y="6637"/>
                      <a:pt x="17838" y="9006"/>
                      <a:pt x="16752" y="11269"/>
                    </a:cubicBezTo>
                    <a:cubicBezTo>
                      <a:pt x="16741" y="11295"/>
                      <a:pt x="16735" y="11322"/>
                      <a:pt x="16730" y="11351"/>
                    </a:cubicBezTo>
                    <a:cubicBezTo>
                      <a:pt x="14237" y="11498"/>
                      <a:pt x="11747" y="12050"/>
                      <a:pt x="9344" y="12698"/>
                    </a:cubicBezTo>
                    <a:cubicBezTo>
                      <a:pt x="7327" y="13240"/>
                      <a:pt x="5038" y="13770"/>
                      <a:pt x="3315" y="15018"/>
                    </a:cubicBezTo>
                    <a:cubicBezTo>
                      <a:pt x="1" y="17416"/>
                      <a:pt x="2407" y="20740"/>
                      <a:pt x="5162" y="22288"/>
                    </a:cubicBezTo>
                    <a:cubicBezTo>
                      <a:pt x="9564" y="24763"/>
                      <a:pt x="14424" y="26664"/>
                      <a:pt x="19213" y="28237"/>
                    </a:cubicBezTo>
                    <a:cubicBezTo>
                      <a:pt x="21383" y="28949"/>
                      <a:pt x="23835" y="29978"/>
                      <a:pt x="26124" y="30162"/>
                    </a:cubicBezTo>
                    <a:cubicBezTo>
                      <a:pt x="26240" y="30172"/>
                      <a:pt x="26355" y="30176"/>
                      <a:pt x="26468" y="30176"/>
                    </a:cubicBezTo>
                    <a:cubicBezTo>
                      <a:pt x="27690" y="30176"/>
                      <a:pt x="28701" y="29620"/>
                      <a:pt x="28874" y="28298"/>
                    </a:cubicBezTo>
                    <a:cubicBezTo>
                      <a:pt x="28874" y="28283"/>
                      <a:pt x="28873" y="28268"/>
                      <a:pt x="28870" y="28252"/>
                    </a:cubicBezTo>
                    <a:cubicBezTo>
                      <a:pt x="29211" y="26036"/>
                      <a:pt x="27842" y="23835"/>
                      <a:pt x="26958" y="21881"/>
                    </a:cubicBezTo>
                    <a:cubicBezTo>
                      <a:pt x="25729" y="19153"/>
                      <a:pt x="24499" y="16393"/>
                      <a:pt x="22993" y="13805"/>
                    </a:cubicBezTo>
                    <a:cubicBezTo>
                      <a:pt x="22979" y="13785"/>
                      <a:pt x="22964" y="13768"/>
                      <a:pt x="22947" y="13751"/>
                    </a:cubicBezTo>
                    <a:cubicBezTo>
                      <a:pt x="23514" y="11172"/>
                      <a:pt x="24604" y="8970"/>
                      <a:pt x="26046" y="6761"/>
                    </a:cubicBezTo>
                    <a:cubicBezTo>
                      <a:pt x="26052" y="6747"/>
                      <a:pt x="26058" y="6732"/>
                      <a:pt x="26062" y="6717"/>
                    </a:cubicBezTo>
                    <a:cubicBezTo>
                      <a:pt x="26247" y="6752"/>
                      <a:pt x="26437" y="6769"/>
                      <a:pt x="26630" y="6769"/>
                    </a:cubicBezTo>
                    <a:cubicBezTo>
                      <a:pt x="27296" y="6769"/>
                      <a:pt x="27985" y="6564"/>
                      <a:pt x="28516" y="6196"/>
                    </a:cubicBezTo>
                    <a:cubicBezTo>
                      <a:pt x="28648" y="6104"/>
                      <a:pt x="28688" y="5972"/>
                      <a:pt x="28665" y="5853"/>
                    </a:cubicBezTo>
                    <a:cubicBezTo>
                      <a:pt x="29501" y="4984"/>
                      <a:pt x="29098" y="3537"/>
                      <a:pt x="28199" y="2744"/>
                    </a:cubicBezTo>
                    <a:cubicBezTo>
                      <a:pt x="26234" y="1010"/>
                      <a:pt x="22845" y="472"/>
                      <a:pt x="20371" y="5"/>
                    </a:cubicBezTo>
                    <a:cubicBezTo>
                      <a:pt x="20354" y="2"/>
                      <a:pt x="20337" y="0"/>
                      <a:pt x="203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>
                <a:off x="6248791" y="4604540"/>
                <a:ext cx="800077" cy="458497"/>
              </a:xfrm>
              <a:custGeom>
                <a:avLst/>
                <a:gdLst/>
                <a:ahLst/>
                <a:cxnLst/>
                <a:rect l="l" t="t" r="r" b="b"/>
                <a:pathLst>
                  <a:path w="24177" h="13855" extrusionOk="0">
                    <a:moveTo>
                      <a:pt x="6688" y="1"/>
                    </a:moveTo>
                    <a:cubicBezTo>
                      <a:pt x="6683" y="1"/>
                      <a:pt x="6678" y="1"/>
                      <a:pt x="6672" y="2"/>
                    </a:cubicBezTo>
                    <a:cubicBezTo>
                      <a:pt x="4874" y="130"/>
                      <a:pt x="2805" y="671"/>
                      <a:pt x="1348" y="1786"/>
                    </a:cubicBezTo>
                    <a:cubicBezTo>
                      <a:pt x="501" y="2432"/>
                      <a:pt x="0" y="3801"/>
                      <a:pt x="1118" y="4446"/>
                    </a:cubicBezTo>
                    <a:cubicBezTo>
                      <a:pt x="2284" y="6008"/>
                      <a:pt x="4182" y="6874"/>
                      <a:pt x="5900" y="7733"/>
                    </a:cubicBezTo>
                    <a:cubicBezTo>
                      <a:pt x="8234" y="8902"/>
                      <a:pt x="10616" y="9969"/>
                      <a:pt x="13045" y="10937"/>
                    </a:cubicBezTo>
                    <a:cubicBezTo>
                      <a:pt x="15616" y="11959"/>
                      <a:pt x="18297" y="13040"/>
                      <a:pt x="20995" y="13677"/>
                    </a:cubicBezTo>
                    <a:cubicBezTo>
                      <a:pt x="21416" y="13776"/>
                      <a:pt x="21860" y="13855"/>
                      <a:pt x="22280" y="13855"/>
                    </a:cubicBezTo>
                    <a:cubicBezTo>
                      <a:pt x="23022" y="13855"/>
                      <a:pt x="23687" y="13609"/>
                      <a:pt x="24010" y="12789"/>
                    </a:cubicBezTo>
                    <a:cubicBezTo>
                      <a:pt x="24062" y="12656"/>
                      <a:pt x="24013" y="12551"/>
                      <a:pt x="23924" y="12489"/>
                    </a:cubicBezTo>
                    <a:cubicBezTo>
                      <a:pt x="24177" y="11833"/>
                      <a:pt x="24031" y="11158"/>
                      <a:pt x="23699" y="10479"/>
                    </a:cubicBezTo>
                    <a:cubicBezTo>
                      <a:pt x="22976" y="9001"/>
                      <a:pt x="22207" y="7627"/>
                      <a:pt x="21674" y="6056"/>
                    </a:cubicBezTo>
                    <a:cubicBezTo>
                      <a:pt x="21614" y="5877"/>
                      <a:pt x="21466" y="5803"/>
                      <a:pt x="21318" y="5803"/>
                    </a:cubicBezTo>
                    <a:cubicBezTo>
                      <a:pt x="21293" y="5803"/>
                      <a:pt x="21267" y="5805"/>
                      <a:pt x="21242" y="5809"/>
                    </a:cubicBezTo>
                    <a:cubicBezTo>
                      <a:pt x="21182" y="5694"/>
                      <a:pt x="21069" y="5602"/>
                      <a:pt x="20917" y="5602"/>
                    </a:cubicBezTo>
                    <a:cubicBezTo>
                      <a:pt x="20894" y="5602"/>
                      <a:pt x="20870" y="5604"/>
                      <a:pt x="20845" y="5609"/>
                    </a:cubicBezTo>
                    <a:cubicBezTo>
                      <a:pt x="19366" y="5876"/>
                      <a:pt x="17814" y="6136"/>
                      <a:pt x="16286" y="6136"/>
                    </a:cubicBezTo>
                    <a:cubicBezTo>
                      <a:pt x="14713" y="6136"/>
                      <a:pt x="13167" y="5860"/>
                      <a:pt x="11755" y="5034"/>
                    </a:cubicBezTo>
                    <a:cubicBezTo>
                      <a:pt x="10527" y="4318"/>
                      <a:pt x="9738" y="3339"/>
                      <a:pt x="9024" y="2127"/>
                    </a:cubicBezTo>
                    <a:cubicBezTo>
                      <a:pt x="8525" y="1277"/>
                      <a:pt x="8106" y="608"/>
                      <a:pt x="7282" y="55"/>
                    </a:cubicBezTo>
                    <a:cubicBezTo>
                      <a:pt x="7243" y="29"/>
                      <a:pt x="7202" y="18"/>
                      <a:pt x="7163" y="18"/>
                    </a:cubicBezTo>
                    <a:cubicBezTo>
                      <a:pt x="6971" y="18"/>
                      <a:pt x="6809" y="289"/>
                      <a:pt x="6984" y="441"/>
                    </a:cubicBezTo>
                    <a:cubicBezTo>
                      <a:pt x="8078" y="1392"/>
                      <a:pt x="8438" y="2789"/>
                      <a:pt x="9311" y="3906"/>
                    </a:cubicBezTo>
                    <a:cubicBezTo>
                      <a:pt x="10107" y="4926"/>
                      <a:pt x="11199" y="5668"/>
                      <a:pt x="12388" y="6159"/>
                    </a:cubicBezTo>
                    <a:cubicBezTo>
                      <a:pt x="13685" y="6692"/>
                      <a:pt x="15062" y="6899"/>
                      <a:pt x="16451" y="6899"/>
                    </a:cubicBezTo>
                    <a:cubicBezTo>
                      <a:pt x="17975" y="6899"/>
                      <a:pt x="19514" y="6650"/>
                      <a:pt x="20979" y="6312"/>
                    </a:cubicBezTo>
                    <a:cubicBezTo>
                      <a:pt x="21296" y="7287"/>
                      <a:pt x="21686" y="8237"/>
                      <a:pt x="22146" y="9154"/>
                    </a:cubicBezTo>
                    <a:cubicBezTo>
                      <a:pt x="22703" y="10259"/>
                      <a:pt x="23757" y="11438"/>
                      <a:pt x="23271" y="12741"/>
                    </a:cubicBezTo>
                    <a:cubicBezTo>
                      <a:pt x="23268" y="12749"/>
                      <a:pt x="23270" y="12754"/>
                      <a:pt x="23268" y="12760"/>
                    </a:cubicBezTo>
                    <a:cubicBezTo>
                      <a:pt x="22975" y="13021"/>
                      <a:pt x="22555" y="13125"/>
                      <a:pt x="22069" y="13125"/>
                    </a:cubicBezTo>
                    <a:cubicBezTo>
                      <a:pt x="20505" y="13125"/>
                      <a:pt x="18255" y="12056"/>
                      <a:pt x="17343" y="11744"/>
                    </a:cubicBezTo>
                    <a:cubicBezTo>
                      <a:pt x="15433" y="11089"/>
                      <a:pt x="13546" y="10373"/>
                      <a:pt x="11680" y="9597"/>
                    </a:cubicBezTo>
                    <a:cubicBezTo>
                      <a:pt x="8102" y="8111"/>
                      <a:pt x="3898" y="6584"/>
                      <a:pt x="1146" y="3752"/>
                    </a:cubicBezTo>
                    <a:cubicBezTo>
                      <a:pt x="248" y="2049"/>
                      <a:pt x="5802" y="625"/>
                      <a:pt x="6732" y="437"/>
                    </a:cubicBezTo>
                    <a:cubicBezTo>
                      <a:pt x="6968" y="389"/>
                      <a:pt x="6925" y="1"/>
                      <a:pt x="66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>
                <a:off x="6738990" y="4680091"/>
                <a:ext cx="94777" cy="84254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546" extrusionOk="0">
                    <a:moveTo>
                      <a:pt x="1280" y="572"/>
                    </a:moveTo>
                    <a:cubicBezTo>
                      <a:pt x="1669" y="635"/>
                      <a:pt x="2090" y="753"/>
                      <a:pt x="2216" y="1166"/>
                    </a:cubicBezTo>
                    <a:cubicBezTo>
                      <a:pt x="2364" y="1661"/>
                      <a:pt x="1814" y="1955"/>
                      <a:pt x="1398" y="1964"/>
                    </a:cubicBezTo>
                    <a:cubicBezTo>
                      <a:pt x="1389" y="1964"/>
                      <a:pt x="1380" y="1964"/>
                      <a:pt x="1371" y="1964"/>
                    </a:cubicBezTo>
                    <a:cubicBezTo>
                      <a:pt x="1032" y="1964"/>
                      <a:pt x="630" y="1794"/>
                      <a:pt x="569" y="1425"/>
                    </a:cubicBezTo>
                    <a:cubicBezTo>
                      <a:pt x="502" y="1019"/>
                      <a:pt x="785" y="756"/>
                      <a:pt x="1148" y="681"/>
                    </a:cubicBezTo>
                    <a:cubicBezTo>
                      <a:pt x="1208" y="668"/>
                      <a:pt x="1257" y="629"/>
                      <a:pt x="1280" y="572"/>
                    </a:cubicBezTo>
                    <a:close/>
                    <a:moveTo>
                      <a:pt x="1176" y="1"/>
                    </a:moveTo>
                    <a:cubicBezTo>
                      <a:pt x="1152" y="1"/>
                      <a:pt x="1129" y="1"/>
                      <a:pt x="1105" y="2"/>
                    </a:cubicBezTo>
                    <a:cubicBezTo>
                      <a:pt x="961" y="8"/>
                      <a:pt x="865" y="132"/>
                      <a:pt x="843" y="259"/>
                    </a:cubicBezTo>
                    <a:cubicBezTo>
                      <a:pt x="358" y="336"/>
                      <a:pt x="1" y="883"/>
                      <a:pt x="1" y="1365"/>
                    </a:cubicBezTo>
                    <a:cubicBezTo>
                      <a:pt x="2" y="2082"/>
                      <a:pt x="684" y="2528"/>
                      <a:pt x="1343" y="2545"/>
                    </a:cubicBezTo>
                    <a:cubicBezTo>
                      <a:pt x="1355" y="2545"/>
                      <a:pt x="1367" y="2545"/>
                      <a:pt x="1379" y="2545"/>
                    </a:cubicBezTo>
                    <a:cubicBezTo>
                      <a:pt x="2039" y="2545"/>
                      <a:pt x="2794" y="2104"/>
                      <a:pt x="2825" y="1387"/>
                    </a:cubicBezTo>
                    <a:cubicBezTo>
                      <a:pt x="2864" y="496"/>
                      <a:pt x="1967" y="1"/>
                      <a:pt x="1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>
                <a:off x="6721815" y="4540804"/>
                <a:ext cx="93817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357" extrusionOk="0">
                    <a:moveTo>
                      <a:pt x="1503" y="510"/>
                    </a:moveTo>
                    <a:cubicBezTo>
                      <a:pt x="1749" y="510"/>
                      <a:pt x="1990" y="652"/>
                      <a:pt x="2061" y="920"/>
                    </a:cubicBezTo>
                    <a:cubicBezTo>
                      <a:pt x="2176" y="1353"/>
                      <a:pt x="1810" y="1804"/>
                      <a:pt x="1382" y="1854"/>
                    </a:cubicBezTo>
                    <a:cubicBezTo>
                      <a:pt x="1354" y="1857"/>
                      <a:pt x="1324" y="1859"/>
                      <a:pt x="1295" y="1859"/>
                    </a:cubicBezTo>
                    <a:cubicBezTo>
                      <a:pt x="967" y="1859"/>
                      <a:pt x="603" y="1659"/>
                      <a:pt x="520" y="1329"/>
                    </a:cubicBezTo>
                    <a:cubicBezTo>
                      <a:pt x="448" y="1039"/>
                      <a:pt x="578" y="785"/>
                      <a:pt x="788" y="621"/>
                    </a:cubicBezTo>
                    <a:cubicBezTo>
                      <a:pt x="833" y="667"/>
                      <a:pt x="895" y="696"/>
                      <a:pt x="963" y="696"/>
                    </a:cubicBezTo>
                    <a:cubicBezTo>
                      <a:pt x="1016" y="696"/>
                      <a:pt x="1073" y="678"/>
                      <a:pt x="1126" y="636"/>
                    </a:cubicBezTo>
                    <a:cubicBezTo>
                      <a:pt x="1236" y="552"/>
                      <a:pt x="1371" y="510"/>
                      <a:pt x="1503" y="510"/>
                    </a:cubicBezTo>
                    <a:close/>
                    <a:moveTo>
                      <a:pt x="1482" y="1"/>
                    </a:moveTo>
                    <a:cubicBezTo>
                      <a:pt x="1298" y="1"/>
                      <a:pt x="1117" y="48"/>
                      <a:pt x="964" y="151"/>
                    </a:cubicBezTo>
                    <a:cubicBezTo>
                      <a:pt x="407" y="209"/>
                      <a:pt x="1" y="797"/>
                      <a:pt x="67" y="1358"/>
                    </a:cubicBezTo>
                    <a:cubicBezTo>
                      <a:pt x="139" y="1971"/>
                      <a:pt x="743" y="2356"/>
                      <a:pt x="1330" y="2356"/>
                    </a:cubicBezTo>
                    <a:cubicBezTo>
                      <a:pt x="1434" y="2356"/>
                      <a:pt x="1537" y="2344"/>
                      <a:pt x="1636" y="2320"/>
                    </a:cubicBezTo>
                    <a:cubicBezTo>
                      <a:pt x="2349" y="2142"/>
                      <a:pt x="2834" y="1254"/>
                      <a:pt x="2479" y="575"/>
                    </a:cubicBezTo>
                    <a:cubicBezTo>
                      <a:pt x="2295" y="222"/>
                      <a:pt x="1881" y="1"/>
                      <a:pt x="14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>
                <a:off x="6838367" y="4387487"/>
                <a:ext cx="70652" cy="67211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031" extrusionOk="0">
                    <a:moveTo>
                      <a:pt x="807" y="423"/>
                    </a:moveTo>
                    <a:cubicBezTo>
                      <a:pt x="831" y="453"/>
                      <a:pt x="864" y="476"/>
                      <a:pt x="899" y="488"/>
                    </a:cubicBezTo>
                    <a:cubicBezTo>
                      <a:pt x="1050" y="543"/>
                      <a:pt x="1196" y="520"/>
                      <a:pt x="1332" y="626"/>
                    </a:cubicBezTo>
                    <a:cubicBezTo>
                      <a:pt x="1459" y="727"/>
                      <a:pt x="1547" y="869"/>
                      <a:pt x="1574" y="1030"/>
                    </a:cubicBezTo>
                    <a:cubicBezTo>
                      <a:pt x="1625" y="1357"/>
                      <a:pt x="1336" y="1556"/>
                      <a:pt x="1040" y="1556"/>
                    </a:cubicBezTo>
                    <a:cubicBezTo>
                      <a:pt x="1031" y="1556"/>
                      <a:pt x="1023" y="1556"/>
                      <a:pt x="1014" y="1555"/>
                    </a:cubicBezTo>
                    <a:cubicBezTo>
                      <a:pt x="687" y="1542"/>
                      <a:pt x="427" y="1315"/>
                      <a:pt x="462" y="972"/>
                    </a:cubicBezTo>
                    <a:cubicBezTo>
                      <a:pt x="490" y="710"/>
                      <a:pt x="625" y="549"/>
                      <a:pt x="807" y="423"/>
                    </a:cubicBezTo>
                    <a:close/>
                    <a:moveTo>
                      <a:pt x="924" y="1"/>
                    </a:moveTo>
                    <a:cubicBezTo>
                      <a:pt x="422" y="1"/>
                      <a:pt x="28" y="572"/>
                      <a:pt x="15" y="1039"/>
                    </a:cubicBezTo>
                    <a:cubicBezTo>
                      <a:pt x="0" y="1612"/>
                      <a:pt x="489" y="2031"/>
                      <a:pt x="1041" y="2031"/>
                    </a:cubicBezTo>
                    <a:cubicBezTo>
                      <a:pt x="1053" y="2031"/>
                      <a:pt x="1065" y="2031"/>
                      <a:pt x="1077" y="2030"/>
                    </a:cubicBezTo>
                    <a:cubicBezTo>
                      <a:pt x="1649" y="2012"/>
                      <a:pt x="2135" y="1563"/>
                      <a:pt x="2049" y="967"/>
                    </a:cubicBezTo>
                    <a:cubicBezTo>
                      <a:pt x="1995" y="585"/>
                      <a:pt x="1573" y="25"/>
                      <a:pt x="1134" y="25"/>
                    </a:cubicBezTo>
                    <a:cubicBezTo>
                      <a:pt x="1113" y="25"/>
                      <a:pt x="1093" y="26"/>
                      <a:pt x="1072" y="28"/>
                    </a:cubicBezTo>
                    <a:cubicBezTo>
                      <a:pt x="1061" y="24"/>
                      <a:pt x="1055" y="15"/>
                      <a:pt x="1043" y="11"/>
                    </a:cubicBezTo>
                    <a:cubicBezTo>
                      <a:pt x="1003" y="4"/>
                      <a:pt x="963" y="1"/>
                      <a:pt x="9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>
                <a:off x="7021633" y="4067482"/>
                <a:ext cx="85842" cy="78231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2364" extrusionOk="0">
                    <a:moveTo>
                      <a:pt x="1571" y="478"/>
                    </a:moveTo>
                    <a:cubicBezTo>
                      <a:pt x="1827" y="639"/>
                      <a:pt x="2011" y="901"/>
                      <a:pt x="2017" y="1219"/>
                    </a:cubicBezTo>
                    <a:cubicBezTo>
                      <a:pt x="2024" y="1592"/>
                      <a:pt x="1737" y="1832"/>
                      <a:pt x="1385" y="1832"/>
                    </a:cubicBezTo>
                    <a:cubicBezTo>
                      <a:pt x="1369" y="1832"/>
                      <a:pt x="1353" y="1832"/>
                      <a:pt x="1337" y="1831"/>
                    </a:cubicBezTo>
                    <a:cubicBezTo>
                      <a:pt x="976" y="1809"/>
                      <a:pt x="610" y="1550"/>
                      <a:pt x="685" y="1147"/>
                    </a:cubicBezTo>
                    <a:cubicBezTo>
                      <a:pt x="764" y="729"/>
                      <a:pt x="1181" y="518"/>
                      <a:pt x="1571" y="478"/>
                    </a:cubicBezTo>
                    <a:close/>
                    <a:moveTo>
                      <a:pt x="1469" y="0"/>
                    </a:moveTo>
                    <a:cubicBezTo>
                      <a:pt x="1461" y="0"/>
                      <a:pt x="1453" y="0"/>
                      <a:pt x="1446" y="0"/>
                    </a:cubicBezTo>
                    <a:cubicBezTo>
                      <a:pt x="1444" y="0"/>
                      <a:pt x="1443" y="0"/>
                      <a:pt x="1441" y="0"/>
                    </a:cubicBezTo>
                    <a:cubicBezTo>
                      <a:pt x="1380" y="0"/>
                      <a:pt x="1324" y="31"/>
                      <a:pt x="1290" y="82"/>
                    </a:cubicBezTo>
                    <a:cubicBezTo>
                      <a:pt x="1278" y="81"/>
                      <a:pt x="1267" y="81"/>
                      <a:pt x="1255" y="81"/>
                    </a:cubicBezTo>
                    <a:cubicBezTo>
                      <a:pt x="772" y="81"/>
                      <a:pt x="293" y="519"/>
                      <a:pt x="170" y="1007"/>
                    </a:cubicBezTo>
                    <a:cubicBezTo>
                      <a:pt x="0" y="1688"/>
                      <a:pt x="544" y="2262"/>
                      <a:pt x="1193" y="2351"/>
                    </a:cubicBezTo>
                    <a:cubicBezTo>
                      <a:pt x="1253" y="2360"/>
                      <a:pt x="1313" y="2364"/>
                      <a:pt x="1373" y="2364"/>
                    </a:cubicBezTo>
                    <a:cubicBezTo>
                      <a:pt x="1951" y="2364"/>
                      <a:pt x="2472" y="1979"/>
                      <a:pt x="2533" y="1367"/>
                    </a:cubicBezTo>
                    <a:cubicBezTo>
                      <a:pt x="2594" y="744"/>
                      <a:pt x="2148" y="0"/>
                      <a:pt x="14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6" name="Google Shape;516;p23"/>
              <p:cNvSpPr/>
              <p:nvPr/>
            </p:nvSpPr>
            <p:spPr>
              <a:xfrm>
                <a:off x="6945686" y="3887194"/>
                <a:ext cx="132767" cy="126149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812" extrusionOk="0">
                    <a:moveTo>
                      <a:pt x="2176" y="547"/>
                    </a:moveTo>
                    <a:cubicBezTo>
                      <a:pt x="2764" y="658"/>
                      <a:pt x="3265" y="1073"/>
                      <a:pt x="3333" y="1736"/>
                    </a:cubicBezTo>
                    <a:cubicBezTo>
                      <a:pt x="3409" y="2471"/>
                      <a:pt x="2931" y="3168"/>
                      <a:pt x="2189" y="3277"/>
                    </a:cubicBezTo>
                    <a:cubicBezTo>
                      <a:pt x="2115" y="3287"/>
                      <a:pt x="2041" y="3293"/>
                      <a:pt x="1969" y="3293"/>
                    </a:cubicBezTo>
                    <a:cubicBezTo>
                      <a:pt x="1316" y="3293"/>
                      <a:pt x="728" y="2871"/>
                      <a:pt x="589" y="2203"/>
                    </a:cubicBezTo>
                    <a:cubicBezTo>
                      <a:pt x="434" y="1448"/>
                      <a:pt x="945" y="551"/>
                      <a:pt x="1729" y="551"/>
                    </a:cubicBezTo>
                    <a:cubicBezTo>
                      <a:pt x="1827" y="551"/>
                      <a:pt x="1928" y="565"/>
                      <a:pt x="2033" y="595"/>
                    </a:cubicBezTo>
                    <a:cubicBezTo>
                      <a:pt x="2046" y="599"/>
                      <a:pt x="2059" y="601"/>
                      <a:pt x="2072" y="601"/>
                    </a:cubicBezTo>
                    <a:cubicBezTo>
                      <a:pt x="2112" y="601"/>
                      <a:pt x="2151" y="582"/>
                      <a:pt x="2176" y="547"/>
                    </a:cubicBezTo>
                    <a:close/>
                    <a:moveTo>
                      <a:pt x="1956" y="0"/>
                    </a:moveTo>
                    <a:cubicBezTo>
                      <a:pt x="1773" y="0"/>
                      <a:pt x="1587" y="27"/>
                      <a:pt x="1405" y="83"/>
                    </a:cubicBezTo>
                    <a:cubicBezTo>
                      <a:pt x="1349" y="98"/>
                      <a:pt x="1301" y="134"/>
                      <a:pt x="1270" y="183"/>
                    </a:cubicBezTo>
                    <a:cubicBezTo>
                      <a:pt x="627" y="359"/>
                      <a:pt x="116" y="1132"/>
                      <a:pt x="73" y="1800"/>
                    </a:cubicBezTo>
                    <a:cubicBezTo>
                      <a:pt x="1" y="2923"/>
                      <a:pt x="883" y="3811"/>
                      <a:pt x="1988" y="3811"/>
                    </a:cubicBezTo>
                    <a:cubicBezTo>
                      <a:pt x="2014" y="3811"/>
                      <a:pt x="2041" y="3811"/>
                      <a:pt x="2068" y="3810"/>
                    </a:cubicBezTo>
                    <a:cubicBezTo>
                      <a:pt x="3214" y="3765"/>
                      <a:pt x="4012" y="2695"/>
                      <a:pt x="3843" y="1581"/>
                    </a:cubicBezTo>
                    <a:cubicBezTo>
                      <a:pt x="3702" y="644"/>
                      <a:pt x="2856" y="0"/>
                      <a:pt x="19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7" name="Google Shape;517;p23"/>
            <p:cNvGrpSpPr/>
            <p:nvPr/>
          </p:nvGrpSpPr>
          <p:grpSpPr>
            <a:xfrm>
              <a:off x="6648515" y="5156391"/>
              <a:ext cx="174596" cy="44774"/>
              <a:chOff x="6648515" y="5156391"/>
              <a:chExt cx="174596" cy="44774"/>
            </a:xfrm>
          </p:grpSpPr>
          <p:sp>
            <p:nvSpPr>
              <p:cNvPr id="518" name="Google Shape;518;p23"/>
              <p:cNvSpPr/>
              <p:nvPr/>
            </p:nvSpPr>
            <p:spPr>
              <a:xfrm>
                <a:off x="6648515" y="5156556"/>
                <a:ext cx="117875" cy="44609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348" extrusionOk="0">
                    <a:moveTo>
                      <a:pt x="178" y="1"/>
                    </a:moveTo>
                    <a:cubicBezTo>
                      <a:pt x="70" y="1"/>
                      <a:pt x="1" y="168"/>
                      <a:pt x="114" y="245"/>
                    </a:cubicBezTo>
                    <a:cubicBezTo>
                      <a:pt x="1087" y="909"/>
                      <a:pt x="2176" y="1275"/>
                      <a:pt x="3351" y="1347"/>
                    </a:cubicBezTo>
                    <a:cubicBezTo>
                      <a:pt x="3354" y="1348"/>
                      <a:pt x="3358" y="1348"/>
                      <a:pt x="3362" y="1348"/>
                    </a:cubicBezTo>
                    <a:cubicBezTo>
                      <a:pt x="3562" y="1348"/>
                      <a:pt x="3560" y="1024"/>
                      <a:pt x="3349" y="1015"/>
                    </a:cubicBezTo>
                    <a:cubicBezTo>
                      <a:pt x="2223" y="971"/>
                      <a:pt x="1190" y="637"/>
                      <a:pt x="246" y="23"/>
                    </a:cubicBezTo>
                    <a:cubicBezTo>
                      <a:pt x="223" y="7"/>
                      <a:pt x="200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6713178" y="5156391"/>
                <a:ext cx="109933" cy="37262"/>
              </a:xfrm>
              <a:custGeom>
                <a:avLst/>
                <a:gdLst/>
                <a:ahLst/>
                <a:cxnLst/>
                <a:rect l="l" t="t" r="r" b="b"/>
                <a:pathLst>
                  <a:path w="3322" h="1126" extrusionOk="0">
                    <a:moveTo>
                      <a:pt x="173" y="1"/>
                    </a:moveTo>
                    <a:cubicBezTo>
                      <a:pt x="43" y="1"/>
                      <a:pt x="0" y="207"/>
                      <a:pt x="142" y="250"/>
                    </a:cubicBezTo>
                    <a:cubicBezTo>
                      <a:pt x="1113" y="541"/>
                      <a:pt x="2087" y="821"/>
                      <a:pt x="3055" y="1118"/>
                    </a:cubicBezTo>
                    <a:cubicBezTo>
                      <a:pt x="3073" y="1123"/>
                      <a:pt x="3089" y="1126"/>
                      <a:pt x="3104" y="1126"/>
                    </a:cubicBezTo>
                    <a:cubicBezTo>
                      <a:pt x="3264" y="1126"/>
                      <a:pt x="3321" y="859"/>
                      <a:pt x="3140" y="810"/>
                    </a:cubicBezTo>
                    <a:cubicBezTo>
                      <a:pt x="2161" y="550"/>
                      <a:pt x="1187" y="273"/>
                      <a:pt x="210" y="6"/>
                    </a:cubicBezTo>
                    <a:cubicBezTo>
                      <a:pt x="197" y="3"/>
                      <a:pt x="185" y="1"/>
                      <a:pt x="1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520" name="Google Shape;520;p23"/>
          <p:cNvGrpSpPr/>
          <p:nvPr/>
        </p:nvGrpSpPr>
        <p:grpSpPr>
          <a:xfrm>
            <a:off x="7668812" y="284883"/>
            <a:ext cx="1973504" cy="1848856"/>
            <a:chOff x="5751609" y="213662"/>
            <a:chExt cx="1480128" cy="1386642"/>
          </a:xfrm>
        </p:grpSpPr>
        <p:grpSp>
          <p:nvGrpSpPr>
            <p:cNvPr id="521" name="Google Shape;521;p23"/>
            <p:cNvGrpSpPr/>
            <p:nvPr/>
          </p:nvGrpSpPr>
          <p:grpSpPr>
            <a:xfrm>
              <a:off x="5751609" y="213662"/>
              <a:ext cx="1480128" cy="1386642"/>
              <a:chOff x="5751609" y="213662"/>
              <a:chExt cx="1480128" cy="1386642"/>
            </a:xfrm>
          </p:grpSpPr>
          <p:sp>
            <p:nvSpPr>
              <p:cNvPr id="522" name="Google Shape;522;p23"/>
              <p:cNvSpPr/>
              <p:nvPr/>
            </p:nvSpPr>
            <p:spPr>
              <a:xfrm>
                <a:off x="5751609" y="213662"/>
                <a:ext cx="1480128" cy="1386642"/>
              </a:xfrm>
              <a:custGeom>
                <a:avLst/>
                <a:gdLst/>
                <a:ahLst/>
                <a:cxnLst/>
                <a:rect l="l" t="t" r="r" b="b"/>
                <a:pathLst>
                  <a:path w="44727" h="41902" extrusionOk="0">
                    <a:moveTo>
                      <a:pt x="13287" y="2579"/>
                    </a:moveTo>
                    <a:cubicBezTo>
                      <a:pt x="13503" y="2579"/>
                      <a:pt x="13717" y="2594"/>
                      <a:pt x="13935" y="2646"/>
                    </a:cubicBezTo>
                    <a:cubicBezTo>
                      <a:pt x="14225" y="2711"/>
                      <a:pt x="14482" y="2837"/>
                      <a:pt x="14750" y="2952"/>
                    </a:cubicBezTo>
                    <a:cubicBezTo>
                      <a:pt x="11990" y="7841"/>
                      <a:pt x="9108" y="12713"/>
                      <a:pt x="6648" y="17733"/>
                    </a:cubicBezTo>
                    <a:cubicBezTo>
                      <a:pt x="6568" y="17897"/>
                      <a:pt x="6642" y="18046"/>
                      <a:pt x="6761" y="18112"/>
                    </a:cubicBezTo>
                    <a:cubicBezTo>
                      <a:pt x="6752" y="18194"/>
                      <a:pt x="6781" y="18282"/>
                      <a:pt x="6859" y="18323"/>
                    </a:cubicBezTo>
                    <a:cubicBezTo>
                      <a:pt x="8967" y="19418"/>
                      <a:pt x="11139" y="20127"/>
                      <a:pt x="13105" y="21518"/>
                    </a:cubicBezTo>
                    <a:cubicBezTo>
                      <a:pt x="13994" y="22150"/>
                      <a:pt x="14831" y="22850"/>
                      <a:pt x="15608" y="23615"/>
                    </a:cubicBezTo>
                    <a:cubicBezTo>
                      <a:pt x="12195" y="21381"/>
                      <a:pt x="8149" y="19944"/>
                      <a:pt x="4133" y="19944"/>
                    </a:cubicBezTo>
                    <a:cubicBezTo>
                      <a:pt x="4087" y="19944"/>
                      <a:pt x="4040" y="19944"/>
                      <a:pt x="3994" y="19945"/>
                    </a:cubicBezTo>
                    <a:cubicBezTo>
                      <a:pt x="5691" y="17242"/>
                      <a:pt x="7008" y="14227"/>
                      <a:pt x="8463" y="11388"/>
                    </a:cubicBezTo>
                    <a:cubicBezTo>
                      <a:pt x="9953" y="8475"/>
                      <a:pt x="11442" y="5562"/>
                      <a:pt x="12928" y="2647"/>
                    </a:cubicBezTo>
                    <a:lnTo>
                      <a:pt x="12928" y="2649"/>
                    </a:lnTo>
                    <a:cubicBezTo>
                      <a:pt x="12934" y="2629"/>
                      <a:pt x="12940" y="2609"/>
                      <a:pt x="12943" y="2589"/>
                    </a:cubicBezTo>
                    <a:cubicBezTo>
                      <a:pt x="13059" y="2584"/>
                      <a:pt x="13173" y="2579"/>
                      <a:pt x="13287" y="2579"/>
                    </a:cubicBezTo>
                    <a:close/>
                    <a:moveTo>
                      <a:pt x="16898" y="682"/>
                    </a:moveTo>
                    <a:cubicBezTo>
                      <a:pt x="19774" y="776"/>
                      <a:pt x="22163" y="1857"/>
                      <a:pt x="24212" y="3895"/>
                    </a:cubicBezTo>
                    <a:cubicBezTo>
                      <a:pt x="26082" y="5756"/>
                      <a:pt x="27939" y="8202"/>
                      <a:pt x="28003" y="10938"/>
                    </a:cubicBezTo>
                    <a:cubicBezTo>
                      <a:pt x="28005" y="10948"/>
                      <a:pt x="28008" y="10959"/>
                      <a:pt x="28011" y="10970"/>
                    </a:cubicBezTo>
                    <a:cubicBezTo>
                      <a:pt x="25275" y="16344"/>
                      <a:pt x="22290" y="21515"/>
                      <a:pt x="19216" y="26698"/>
                    </a:cubicBezTo>
                    <a:cubicBezTo>
                      <a:pt x="19181" y="26644"/>
                      <a:pt x="19144" y="26592"/>
                      <a:pt x="19109" y="26538"/>
                    </a:cubicBezTo>
                    <a:cubicBezTo>
                      <a:pt x="19111" y="26450"/>
                      <a:pt x="19077" y="26359"/>
                      <a:pt x="18991" y="26278"/>
                    </a:cubicBezTo>
                    <a:cubicBezTo>
                      <a:pt x="18938" y="26227"/>
                      <a:pt x="18879" y="26178"/>
                      <a:pt x="18826" y="26128"/>
                    </a:cubicBezTo>
                    <a:cubicBezTo>
                      <a:pt x="16205" y="22428"/>
                      <a:pt x="11695" y="18599"/>
                      <a:pt x="7173" y="17949"/>
                    </a:cubicBezTo>
                    <a:cubicBezTo>
                      <a:pt x="10786" y="12478"/>
                      <a:pt x="13821" y="6468"/>
                      <a:pt x="16898" y="682"/>
                    </a:cubicBezTo>
                    <a:close/>
                    <a:moveTo>
                      <a:pt x="28691" y="11244"/>
                    </a:moveTo>
                    <a:cubicBezTo>
                      <a:pt x="31648" y="11396"/>
                      <a:pt x="34445" y="11827"/>
                      <a:pt x="36972" y="13509"/>
                    </a:cubicBezTo>
                    <a:cubicBezTo>
                      <a:pt x="39421" y="15140"/>
                      <a:pt x="41196" y="17502"/>
                      <a:pt x="42205" y="20251"/>
                    </a:cubicBezTo>
                    <a:cubicBezTo>
                      <a:pt x="42167" y="20280"/>
                      <a:pt x="42135" y="20316"/>
                      <a:pt x="42111" y="20357"/>
                    </a:cubicBezTo>
                    <a:cubicBezTo>
                      <a:pt x="38978" y="25428"/>
                      <a:pt x="34053" y="29401"/>
                      <a:pt x="31906" y="35060"/>
                    </a:cubicBezTo>
                    <a:cubicBezTo>
                      <a:pt x="29970" y="30305"/>
                      <a:pt x="24912" y="26960"/>
                      <a:pt x="19804" y="26918"/>
                    </a:cubicBezTo>
                    <a:cubicBezTo>
                      <a:pt x="23180" y="21985"/>
                      <a:pt x="26122" y="16634"/>
                      <a:pt x="28691" y="11244"/>
                    </a:cubicBezTo>
                    <a:close/>
                    <a:moveTo>
                      <a:pt x="41948" y="21977"/>
                    </a:moveTo>
                    <a:cubicBezTo>
                      <a:pt x="42731" y="22305"/>
                      <a:pt x="43181" y="22997"/>
                      <a:pt x="43241" y="23817"/>
                    </a:cubicBezTo>
                    <a:cubicBezTo>
                      <a:pt x="43201" y="23840"/>
                      <a:pt x="43164" y="23869"/>
                      <a:pt x="43135" y="23903"/>
                    </a:cubicBezTo>
                    <a:cubicBezTo>
                      <a:pt x="39317" y="28356"/>
                      <a:pt x="34949" y="32922"/>
                      <a:pt x="32158" y="38137"/>
                    </a:cubicBezTo>
                    <a:cubicBezTo>
                      <a:pt x="30895" y="35363"/>
                      <a:pt x="28953" y="33041"/>
                      <a:pt x="26651" y="31050"/>
                    </a:cubicBezTo>
                    <a:cubicBezTo>
                      <a:pt x="25240" y="29831"/>
                      <a:pt x="23702" y="28569"/>
                      <a:pt x="21959" y="27868"/>
                    </a:cubicBezTo>
                    <a:lnTo>
                      <a:pt x="21959" y="27868"/>
                    </a:lnTo>
                    <a:cubicBezTo>
                      <a:pt x="26171" y="28845"/>
                      <a:pt x="29498" y="31658"/>
                      <a:pt x="31406" y="35746"/>
                    </a:cubicBezTo>
                    <a:cubicBezTo>
                      <a:pt x="31465" y="35872"/>
                      <a:pt x="31576" y="35925"/>
                      <a:pt x="31692" y="35925"/>
                    </a:cubicBezTo>
                    <a:cubicBezTo>
                      <a:pt x="31750" y="35925"/>
                      <a:pt x="31809" y="35911"/>
                      <a:pt x="31864" y="35887"/>
                    </a:cubicBezTo>
                    <a:cubicBezTo>
                      <a:pt x="31914" y="35911"/>
                      <a:pt x="31970" y="35923"/>
                      <a:pt x="32026" y="35923"/>
                    </a:cubicBezTo>
                    <a:cubicBezTo>
                      <a:pt x="32152" y="35923"/>
                      <a:pt x="32280" y="35859"/>
                      <a:pt x="32337" y="35710"/>
                    </a:cubicBezTo>
                    <a:cubicBezTo>
                      <a:pt x="34388" y="30372"/>
                      <a:pt x="38755" y="26587"/>
                      <a:pt x="41948" y="21977"/>
                    </a:cubicBezTo>
                    <a:close/>
                    <a:moveTo>
                      <a:pt x="9788" y="2664"/>
                    </a:moveTo>
                    <a:cubicBezTo>
                      <a:pt x="10503" y="2737"/>
                      <a:pt x="11165" y="2880"/>
                      <a:pt x="11846" y="3130"/>
                    </a:cubicBezTo>
                    <a:cubicBezTo>
                      <a:pt x="10453" y="5860"/>
                      <a:pt x="9059" y="8593"/>
                      <a:pt x="7665" y="11325"/>
                    </a:cubicBezTo>
                    <a:cubicBezTo>
                      <a:pt x="6236" y="14136"/>
                      <a:pt x="4590" y="16938"/>
                      <a:pt x="3423" y="19868"/>
                    </a:cubicBezTo>
                    <a:cubicBezTo>
                      <a:pt x="3406" y="19913"/>
                      <a:pt x="3401" y="19960"/>
                      <a:pt x="3413" y="20006"/>
                    </a:cubicBezTo>
                    <a:cubicBezTo>
                      <a:pt x="3268" y="20127"/>
                      <a:pt x="3326" y="20406"/>
                      <a:pt x="3567" y="20437"/>
                    </a:cubicBezTo>
                    <a:cubicBezTo>
                      <a:pt x="9126" y="21158"/>
                      <a:pt x="13989" y="22878"/>
                      <a:pt x="18225" y="26621"/>
                    </a:cubicBezTo>
                    <a:cubicBezTo>
                      <a:pt x="18371" y="26816"/>
                      <a:pt x="18516" y="27009"/>
                      <a:pt x="18659" y="27208"/>
                    </a:cubicBezTo>
                    <a:cubicBezTo>
                      <a:pt x="18742" y="27324"/>
                      <a:pt x="18858" y="27372"/>
                      <a:pt x="18971" y="27372"/>
                    </a:cubicBezTo>
                    <a:cubicBezTo>
                      <a:pt x="19008" y="27372"/>
                      <a:pt x="19045" y="27367"/>
                      <a:pt x="19080" y="27358"/>
                    </a:cubicBezTo>
                    <a:cubicBezTo>
                      <a:pt x="19126" y="27445"/>
                      <a:pt x="19218" y="27500"/>
                      <a:pt x="19317" y="27502"/>
                    </a:cubicBezTo>
                    <a:cubicBezTo>
                      <a:pt x="19337" y="27503"/>
                      <a:pt x="19357" y="27506"/>
                      <a:pt x="19379" y="27506"/>
                    </a:cubicBezTo>
                    <a:cubicBezTo>
                      <a:pt x="19377" y="27584"/>
                      <a:pt x="19417" y="27663"/>
                      <a:pt x="19507" y="27686"/>
                    </a:cubicBezTo>
                    <a:cubicBezTo>
                      <a:pt x="24727" y="28974"/>
                      <a:pt x="29585" y="34045"/>
                      <a:pt x="31653" y="38875"/>
                    </a:cubicBezTo>
                    <a:cubicBezTo>
                      <a:pt x="31714" y="39018"/>
                      <a:pt x="31821" y="39077"/>
                      <a:pt x="31932" y="39077"/>
                    </a:cubicBezTo>
                    <a:cubicBezTo>
                      <a:pt x="32070" y="39077"/>
                      <a:pt x="32215" y="38989"/>
                      <a:pt x="32293" y="38857"/>
                    </a:cubicBezTo>
                    <a:cubicBezTo>
                      <a:pt x="32359" y="38840"/>
                      <a:pt x="32417" y="38799"/>
                      <a:pt x="32457" y="38744"/>
                    </a:cubicBezTo>
                    <a:cubicBezTo>
                      <a:pt x="35823" y="34107"/>
                      <a:pt x="39334" y="29684"/>
                      <a:pt x="42971" y="25270"/>
                    </a:cubicBezTo>
                    <a:cubicBezTo>
                      <a:pt x="43330" y="25547"/>
                      <a:pt x="43671" y="25854"/>
                      <a:pt x="43955" y="26209"/>
                    </a:cubicBezTo>
                    <a:cubicBezTo>
                      <a:pt x="43932" y="26223"/>
                      <a:pt x="43910" y="26241"/>
                      <a:pt x="43893" y="26261"/>
                    </a:cubicBezTo>
                    <a:cubicBezTo>
                      <a:pt x="40136" y="31064"/>
                      <a:pt x="36194" y="35918"/>
                      <a:pt x="33005" y="41125"/>
                    </a:cubicBezTo>
                    <a:cubicBezTo>
                      <a:pt x="29844" y="36573"/>
                      <a:pt x="25931" y="32118"/>
                      <a:pt x="21240" y="29111"/>
                    </a:cubicBezTo>
                    <a:cubicBezTo>
                      <a:pt x="21207" y="29092"/>
                      <a:pt x="21169" y="29081"/>
                      <a:pt x="21131" y="29081"/>
                    </a:cubicBezTo>
                    <a:cubicBezTo>
                      <a:pt x="21061" y="29015"/>
                      <a:pt x="20969" y="28975"/>
                      <a:pt x="20876" y="28975"/>
                    </a:cubicBezTo>
                    <a:cubicBezTo>
                      <a:pt x="20772" y="28975"/>
                      <a:pt x="20668" y="29025"/>
                      <a:pt x="20593" y="29147"/>
                    </a:cubicBezTo>
                    <a:cubicBezTo>
                      <a:pt x="20305" y="29616"/>
                      <a:pt x="19571" y="29842"/>
                      <a:pt x="18929" y="29842"/>
                    </a:cubicBezTo>
                    <a:cubicBezTo>
                      <a:pt x="18681" y="29842"/>
                      <a:pt x="18447" y="29809"/>
                      <a:pt x="18258" y="29742"/>
                    </a:cubicBezTo>
                    <a:cubicBezTo>
                      <a:pt x="17167" y="29363"/>
                      <a:pt x="17725" y="28261"/>
                      <a:pt x="17529" y="27463"/>
                    </a:cubicBezTo>
                    <a:cubicBezTo>
                      <a:pt x="17513" y="27405"/>
                      <a:pt x="17475" y="27358"/>
                      <a:pt x="17421" y="27332"/>
                    </a:cubicBezTo>
                    <a:cubicBezTo>
                      <a:pt x="17417" y="27220"/>
                      <a:pt x="17365" y="27111"/>
                      <a:pt x="17242" y="27038"/>
                    </a:cubicBezTo>
                    <a:cubicBezTo>
                      <a:pt x="12344" y="24060"/>
                      <a:pt x="6435" y="21767"/>
                      <a:pt x="647" y="21524"/>
                    </a:cubicBezTo>
                    <a:cubicBezTo>
                      <a:pt x="689" y="21507"/>
                      <a:pt x="725" y="21476"/>
                      <a:pt x="750" y="21438"/>
                    </a:cubicBezTo>
                    <a:cubicBezTo>
                      <a:pt x="4285" y="15592"/>
                      <a:pt x="6953" y="9028"/>
                      <a:pt x="9756" y="2806"/>
                    </a:cubicBezTo>
                    <a:cubicBezTo>
                      <a:pt x="9776" y="2760"/>
                      <a:pt x="9786" y="2713"/>
                      <a:pt x="9788" y="2664"/>
                    </a:cubicBezTo>
                    <a:close/>
                    <a:moveTo>
                      <a:pt x="16592" y="1"/>
                    </a:moveTo>
                    <a:cubicBezTo>
                      <a:pt x="16478" y="1"/>
                      <a:pt x="16365" y="56"/>
                      <a:pt x="16291" y="190"/>
                    </a:cubicBezTo>
                    <a:cubicBezTo>
                      <a:pt x="15888" y="924"/>
                      <a:pt x="15481" y="1656"/>
                      <a:pt x="15069" y="2388"/>
                    </a:cubicBezTo>
                    <a:cubicBezTo>
                      <a:pt x="14597" y="2066"/>
                      <a:pt x="13968" y="1913"/>
                      <a:pt x="13374" y="1913"/>
                    </a:cubicBezTo>
                    <a:cubicBezTo>
                      <a:pt x="13155" y="1913"/>
                      <a:pt x="12941" y="1934"/>
                      <a:pt x="12741" y="1975"/>
                    </a:cubicBezTo>
                    <a:cubicBezTo>
                      <a:pt x="12672" y="1989"/>
                      <a:pt x="12611" y="2030"/>
                      <a:pt x="12571" y="2090"/>
                    </a:cubicBezTo>
                    <a:cubicBezTo>
                      <a:pt x="12460" y="2090"/>
                      <a:pt x="12350" y="2139"/>
                      <a:pt x="12283" y="2272"/>
                    </a:cubicBezTo>
                    <a:lnTo>
                      <a:pt x="12119" y="2594"/>
                    </a:lnTo>
                    <a:cubicBezTo>
                      <a:pt x="11468" y="2292"/>
                      <a:pt x="10733" y="2112"/>
                      <a:pt x="10008" y="2112"/>
                    </a:cubicBezTo>
                    <a:cubicBezTo>
                      <a:pt x="9864" y="2112"/>
                      <a:pt x="9720" y="2119"/>
                      <a:pt x="9577" y="2134"/>
                    </a:cubicBezTo>
                    <a:cubicBezTo>
                      <a:pt x="9494" y="2140"/>
                      <a:pt x="9417" y="2188"/>
                      <a:pt x="9374" y="2260"/>
                    </a:cubicBezTo>
                    <a:cubicBezTo>
                      <a:pt x="9276" y="2267"/>
                      <a:pt x="9184" y="2318"/>
                      <a:pt x="9129" y="2440"/>
                    </a:cubicBezTo>
                    <a:cubicBezTo>
                      <a:pt x="6314" y="8749"/>
                      <a:pt x="2942" y="14874"/>
                      <a:pt x="309" y="21253"/>
                    </a:cubicBezTo>
                    <a:cubicBezTo>
                      <a:pt x="261" y="21371"/>
                      <a:pt x="321" y="21463"/>
                      <a:pt x="413" y="21512"/>
                    </a:cubicBezTo>
                    <a:cubicBezTo>
                      <a:pt x="385" y="21512"/>
                      <a:pt x="358" y="21509"/>
                      <a:pt x="332" y="21507"/>
                    </a:cubicBezTo>
                    <a:cubicBezTo>
                      <a:pt x="330" y="21507"/>
                      <a:pt x="327" y="21507"/>
                      <a:pt x="325" y="21507"/>
                    </a:cubicBezTo>
                    <a:cubicBezTo>
                      <a:pt x="67" y="21507"/>
                      <a:pt x="0" y="21929"/>
                      <a:pt x="268" y="21976"/>
                    </a:cubicBezTo>
                    <a:cubicBezTo>
                      <a:pt x="6219" y="23057"/>
                      <a:pt x="11624" y="24541"/>
                      <a:pt x="16861" y="27690"/>
                    </a:cubicBezTo>
                    <a:cubicBezTo>
                      <a:pt x="16882" y="27702"/>
                      <a:pt x="16904" y="27713"/>
                      <a:pt x="16927" y="27721"/>
                    </a:cubicBezTo>
                    <a:cubicBezTo>
                      <a:pt x="16513" y="28686"/>
                      <a:pt x="16988" y="30044"/>
                      <a:pt x="17977" y="30406"/>
                    </a:cubicBezTo>
                    <a:cubicBezTo>
                      <a:pt x="18257" y="30508"/>
                      <a:pt x="18604" y="30562"/>
                      <a:pt x="18966" y="30562"/>
                    </a:cubicBezTo>
                    <a:cubicBezTo>
                      <a:pt x="19799" y="30562"/>
                      <a:pt x="20720" y="30278"/>
                      <a:pt x="21126" y="29646"/>
                    </a:cubicBezTo>
                    <a:cubicBezTo>
                      <a:pt x="25373" y="33360"/>
                      <a:pt x="29296" y="37039"/>
                      <a:pt x="32515" y="41733"/>
                    </a:cubicBezTo>
                    <a:cubicBezTo>
                      <a:pt x="32597" y="41852"/>
                      <a:pt x="32713" y="41901"/>
                      <a:pt x="32827" y="41901"/>
                    </a:cubicBezTo>
                    <a:cubicBezTo>
                      <a:pt x="33025" y="41901"/>
                      <a:pt x="33220" y="41755"/>
                      <a:pt x="33230" y="41566"/>
                    </a:cubicBezTo>
                    <a:cubicBezTo>
                      <a:pt x="33290" y="41562"/>
                      <a:pt x="33347" y="41533"/>
                      <a:pt x="33384" y="41484"/>
                    </a:cubicBezTo>
                    <a:cubicBezTo>
                      <a:pt x="37180" y="36681"/>
                      <a:pt x="40600" y="31571"/>
                      <a:pt x="44377" y="26747"/>
                    </a:cubicBezTo>
                    <a:cubicBezTo>
                      <a:pt x="44445" y="26662"/>
                      <a:pt x="44469" y="26554"/>
                      <a:pt x="44445" y="26450"/>
                    </a:cubicBezTo>
                    <a:cubicBezTo>
                      <a:pt x="44612" y="26385"/>
                      <a:pt x="44726" y="26212"/>
                      <a:pt x="44592" y="26034"/>
                    </a:cubicBezTo>
                    <a:cubicBezTo>
                      <a:pt x="44230" y="25557"/>
                      <a:pt x="43804" y="25166"/>
                      <a:pt x="43275" y="24900"/>
                    </a:cubicBezTo>
                    <a:cubicBezTo>
                      <a:pt x="43405" y="24743"/>
                      <a:pt x="43533" y="24587"/>
                      <a:pt x="43662" y="24429"/>
                    </a:cubicBezTo>
                    <a:cubicBezTo>
                      <a:pt x="43682" y="24408"/>
                      <a:pt x="43697" y="24383"/>
                      <a:pt x="43711" y="24357"/>
                    </a:cubicBezTo>
                    <a:cubicBezTo>
                      <a:pt x="43820" y="24333"/>
                      <a:pt x="43910" y="24259"/>
                      <a:pt x="43932" y="24122"/>
                    </a:cubicBezTo>
                    <a:cubicBezTo>
                      <a:pt x="44097" y="22991"/>
                      <a:pt x="43351" y="21829"/>
                      <a:pt x="42256" y="21527"/>
                    </a:cubicBezTo>
                    <a:cubicBezTo>
                      <a:pt x="42431" y="21267"/>
                      <a:pt x="42602" y="21006"/>
                      <a:pt x="42768" y="20740"/>
                    </a:cubicBezTo>
                    <a:cubicBezTo>
                      <a:pt x="42814" y="20671"/>
                      <a:pt x="42833" y="20588"/>
                      <a:pt x="42823" y="20507"/>
                    </a:cubicBezTo>
                    <a:cubicBezTo>
                      <a:pt x="42957" y="20430"/>
                      <a:pt x="43043" y="20285"/>
                      <a:pt x="42973" y="20092"/>
                    </a:cubicBezTo>
                    <a:cubicBezTo>
                      <a:pt x="41079" y="14880"/>
                      <a:pt x="36005" y="10587"/>
                      <a:pt x="30348" y="10587"/>
                    </a:cubicBezTo>
                    <a:cubicBezTo>
                      <a:pt x="29824" y="10587"/>
                      <a:pt x="29295" y="10624"/>
                      <a:pt x="28763" y="10700"/>
                    </a:cubicBezTo>
                    <a:cubicBezTo>
                      <a:pt x="28476" y="5641"/>
                      <a:pt x="22914" y="70"/>
                      <a:pt x="17718" y="70"/>
                    </a:cubicBezTo>
                    <a:cubicBezTo>
                      <a:pt x="17437" y="70"/>
                      <a:pt x="17157" y="86"/>
                      <a:pt x="16879" y="120"/>
                    </a:cubicBezTo>
                    <a:cubicBezTo>
                      <a:pt x="16801" y="46"/>
                      <a:pt x="16696" y="1"/>
                      <a:pt x="165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3" name="Google Shape;523;p23"/>
              <p:cNvSpPr/>
              <p:nvPr/>
            </p:nvSpPr>
            <p:spPr>
              <a:xfrm>
                <a:off x="6084917" y="757670"/>
                <a:ext cx="306734" cy="212917"/>
              </a:xfrm>
              <a:custGeom>
                <a:avLst/>
                <a:gdLst/>
                <a:ahLst/>
                <a:cxnLst/>
                <a:rect l="l" t="t" r="r" b="b"/>
                <a:pathLst>
                  <a:path w="9269" h="6434" extrusionOk="0">
                    <a:moveTo>
                      <a:pt x="237" y="0"/>
                    </a:moveTo>
                    <a:cubicBezTo>
                      <a:pt x="233" y="0"/>
                      <a:pt x="229" y="0"/>
                      <a:pt x="226" y="0"/>
                    </a:cubicBezTo>
                    <a:cubicBezTo>
                      <a:pt x="1" y="0"/>
                      <a:pt x="10" y="323"/>
                      <a:pt x="226" y="345"/>
                    </a:cubicBezTo>
                    <a:cubicBezTo>
                      <a:pt x="4012" y="729"/>
                      <a:pt x="7026" y="2849"/>
                      <a:pt x="8644" y="6290"/>
                    </a:cubicBezTo>
                    <a:cubicBezTo>
                      <a:pt x="8691" y="6391"/>
                      <a:pt x="8782" y="6433"/>
                      <a:pt x="8877" y="6433"/>
                    </a:cubicBezTo>
                    <a:cubicBezTo>
                      <a:pt x="9065" y="6433"/>
                      <a:pt x="9269" y="6269"/>
                      <a:pt x="9184" y="6064"/>
                    </a:cubicBezTo>
                    <a:cubicBezTo>
                      <a:pt x="7709" y="2492"/>
                      <a:pt x="4115" y="0"/>
                      <a:pt x="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>
                <a:off x="6151201" y="657234"/>
                <a:ext cx="315769" cy="210303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6355" extrusionOk="0">
                    <a:moveTo>
                      <a:pt x="258" y="0"/>
                    </a:moveTo>
                    <a:cubicBezTo>
                      <a:pt x="41" y="0"/>
                      <a:pt x="0" y="361"/>
                      <a:pt x="222" y="410"/>
                    </a:cubicBezTo>
                    <a:cubicBezTo>
                      <a:pt x="3815" y="1199"/>
                      <a:pt x="6841" y="3024"/>
                      <a:pt x="8803" y="6198"/>
                    </a:cubicBezTo>
                    <a:cubicBezTo>
                      <a:pt x="8872" y="6308"/>
                      <a:pt x="8974" y="6354"/>
                      <a:pt x="9075" y="6354"/>
                    </a:cubicBezTo>
                    <a:cubicBezTo>
                      <a:pt x="9308" y="6354"/>
                      <a:pt x="9542" y="6113"/>
                      <a:pt x="9381" y="5859"/>
                    </a:cubicBezTo>
                    <a:cubicBezTo>
                      <a:pt x="7371" y="2678"/>
                      <a:pt x="4074" y="358"/>
                      <a:pt x="278" y="1"/>
                    </a:cubicBezTo>
                    <a:cubicBezTo>
                      <a:pt x="271" y="0"/>
                      <a:pt x="265" y="0"/>
                      <a:pt x="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>
                <a:off x="6219041" y="566924"/>
                <a:ext cx="312360" cy="191639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5791" extrusionOk="0">
                    <a:moveTo>
                      <a:pt x="262" y="1"/>
                    </a:moveTo>
                    <a:cubicBezTo>
                      <a:pt x="49" y="1"/>
                      <a:pt x="0" y="332"/>
                      <a:pt x="215" y="384"/>
                    </a:cubicBezTo>
                    <a:cubicBezTo>
                      <a:pt x="3765" y="1231"/>
                      <a:pt x="6497" y="2687"/>
                      <a:pt x="8718" y="5651"/>
                    </a:cubicBezTo>
                    <a:cubicBezTo>
                      <a:pt x="8792" y="5749"/>
                      <a:pt x="8894" y="5791"/>
                      <a:pt x="8994" y="5791"/>
                    </a:cubicBezTo>
                    <a:cubicBezTo>
                      <a:pt x="9222" y="5791"/>
                      <a:pt x="9438" y="5573"/>
                      <a:pt x="9277" y="5323"/>
                    </a:cubicBezTo>
                    <a:cubicBezTo>
                      <a:pt x="7373" y="2375"/>
                      <a:pt x="3835" y="73"/>
                      <a:pt x="267" y="1"/>
                    </a:cubicBezTo>
                    <a:cubicBezTo>
                      <a:pt x="265" y="1"/>
                      <a:pt x="264" y="1"/>
                      <a:pt x="2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>
                <a:off x="6273213" y="468805"/>
                <a:ext cx="310474" cy="188892"/>
              </a:xfrm>
              <a:custGeom>
                <a:avLst/>
                <a:gdLst/>
                <a:ahLst/>
                <a:cxnLst/>
                <a:rect l="l" t="t" r="r" b="b"/>
                <a:pathLst>
                  <a:path w="9382" h="5708" extrusionOk="0">
                    <a:moveTo>
                      <a:pt x="305" y="1"/>
                    </a:moveTo>
                    <a:cubicBezTo>
                      <a:pt x="1" y="1"/>
                      <a:pt x="16" y="436"/>
                      <a:pt x="307" y="466"/>
                    </a:cubicBezTo>
                    <a:cubicBezTo>
                      <a:pt x="2473" y="693"/>
                      <a:pt x="4557" y="1423"/>
                      <a:pt x="6262" y="2813"/>
                    </a:cubicBezTo>
                    <a:cubicBezTo>
                      <a:pt x="6919" y="3352"/>
                      <a:pt x="7505" y="3969"/>
                      <a:pt x="8009" y="4654"/>
                    </a:cubicBezTo>
                    <a:cubicBezTo>
                      <a:pt x="8308" y="5058"/>
                      <a:pt x="8444" y="5497"/>
                      <a:pt x="8908" y="5689"/>
                    </a:cubicBezTo>
                    <a:cubicBezTo>
                      <a:pt x="8940" y="5702"/>
                      <a:pt x="8971" y="5708"/>
                      <a:pt x="9003" y="5708"/>
                    </a:cubicBezTo>
                    <a:cubicBezTo>
                      <a:pt x="9200" y="5708"/>
                      <a:pt x="9381" y="5475"/>
                      <a:pt x="9313" y="5285"/>
                    </a:cubicBezTo>
                    <a:cubicBezTo>
                      <a:pt x="9307" y="5271"/>
                      <a:pt x="9302" y="5255"/>
                      <a:pt x="9296" y="5240"/>
                    </a:cubicBezTo>
                    <a:cubicBezTo>
                      <a:pt x="9267" y="5160"/>
                      <a:pt x="9210" y="5093"/>
                      <a:pt x="9137" y="5052"/>
                    </a:cubicBezTo>
                    <a:cubicBezTo>
                      <a:pt x="8544" y="4502"/>
                      <a:pt x="8115" y="3588"/>
                      <a:pt x="7528" y="3010"/>
                    </a:cubicBezTo>
                    <a:cubicBezTo>
                      <a:pt x="6888" y="2385"/>
                      <a:pt x="6173" y="1840"/>
                      <a:pt x="5401" y="1387"/>
                    </a:cubicBezTo>
                    <a:cubicBezTo>
                      <a:pt x="3843" y="471"/>
                      <a:pt x="2110" y="8"/>
                      <a:pt x="307" y="1"/>
                    </a:cubicBezTo>
                    <a:cubicBezTo>
                      <a:pt x="306" y="1"/>
                      <a:pt x="306" y="1"/>
                      <a:pt x="3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7" name="Google Shape;527;p23"/>
              <p:cNvSpPr/>
              <p:nvPr/>
            </p:nvSpPr>
            <p:spPr>
              <a:xfrm>
                <a:off x="6333508" y="346065"/>
                <a:ext cx="307429" cy="236744"/>
              </a:xfrm>
              <a:custGeom>
                <a:avLst/>
                <a:gdLst/>
                <a:ahLst/>
                <a:cxnLst/>
                <a:rect l="l" t="t" r="r" b="b"/>
                <a:pathLst>
                  <a:path w="9290" h="7154" extrusionOk="0">
                    <a:moveTo>
                      <a:pt x="265" y="1"/>
                    </a:moveTo>
                    <a:cubicBezTo>
                      <a:pt x="43" y="1"/>
                      <a:pt x="0" y="372"/>
                      <a:pt x="226" y="420"/>
                    </a:cubicBezTo>
                    <a:cubicBezTo>
                      <a:pt x="4012" y="1236"/>
                      <a:pt x="6653" y="3691"/>
                      <a:pt x="8534" y="6983"/>
                    </a:cubicBezTo>
                    <a:cubicBezTo>
                      <a:pt x="8603" y="7103"/>
                      <a:pt x="8708" y="7153"/>
                      <a:pt x="8813" y="7153"/>
                    </a:cubicBezTo>
                    <a:cubicBezTo>
                      <a:pt x="9050" y="7153"/>
                      <a:pt x="9290" y="6903"/>
                      <a:pt x="9137" y="6632"/>
                    </a:cubicBezTo>
                    <a:cubicBezTo>
                      <a:pt x="7239" y="3278"/>
                      <a:pt x="4274" y="400"/>
                      <a:pt x="285" y="2"/>
                    </a:cubicBezTo>
                    <a:cubicBezTo>
                      <a:pt x="278" y="1"/>
                      <a:pt x="271" y="1"/>
                      <a:pt x="2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6511281" y="1026679"/>
                <a:ext cx="302565" cy="211891"/>
              </a:xfrm>
              <a:custGeom>
                <a:avLst/>
                <a:gdLst/>
                <a:ahLst/>
                <a:cxnLst/>
                <a:rect l="l" t="t" r="r" b="b"/>
                <a:pathLst>
                  <a:path w="9143" h="6403" extrusionOk="0">
                    <a:moveTo>
                      <a:pt x="298" y="0"/>
                    </a:moveTo>
                    <a:cubicBezTo>
                      <a:pt x="269" y="0"/>
                      <a:pt x="239" y="0"/>
                      <a:pt x="209" y="1"/>
                    </a:cubicBezTo>
                    <a:cubicBezTo>
                      <a:pt x="10" y="2"/>
                      <a:pt x="0" y="258"/>
                      <a:pt x="166" y="325"/>
                    </a:cubicBezTo>
                    <a:cubicBezTo>
                      <a:pt x="1731" y="967"/>
                      <a:pt x="3310" y="1379"/>
                      <a:pt x="4735" y="2339"/>
                    </a:cubicBezTo>
                    <a:cubicBezTo>
                      <a:pt x="6283" y="3384"/>
                      <a:pt x="7383" y="4732"/>
                      <a:pt x="8440" y="6250"/>
                    </a:cubicBezTo>
                    <a:cubicBezTo>
                      <a:pt x="8514" y="6357"/>
                      <a:pt x="8617" y="6403"/>
                      <a:pt x="8716" y="6403"/>
                    </a:cubicBezTo>
                    <a:cubicBezTo>
                      <a:pt x="8936" y="6403"/>
                      <a:pt x="9143" y="6180"/>
                      <a:pt x="9008" y="5919"/>
                    </a:cubicBezTo>
                    <a:cubicBezTo>
                      <a:pt x="7477" y="2971"/>
                      <a:pt x="3758" y="0"/>
                      <a:pt x="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6557047" y="945271"/>
                <a:ext cx="330098" cy="214439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6480" extrusionOk="0">
                    <a:moveTo>
                      <a:pt x="816" y="0"/>
                    </a:moveTo>
                    <a:cubicBezTo>
                      <a:pt x="633" y="0"/>
                      <a:pt x="450" y="6"/>
                      <a:pt x="267" y="18"/>
                    </a:cubicBezTo>
                    <a:cubicBezTo>
                      <a:pt x="0" y="35"/>
                      <a:pt x="10" y="398"/>
                      <a:pt x="267" y="425"/>
                    </a:cubicBezTo>
                    <a:cubicBezTo>
                      <a:pt x="4183" y="856"/>
                      <a:pt x="7423" y="2704"/>
                      <a:pt x="9233" y="6300"/>
                    </a:cubicBezTo>
                    <a:cubicBezTo>
                      <a:pt x="9297" y="6427"/>
                      <a:pt x="9399" y="6480"/>
                      <a:pt x="9503" y="6480"/>
                    </a:cubicBezTo>
                    <a:cubicBezTo>
                      <a:pt x="9733" y="6480"/>
                      <a:pt x="9974" y="6225"/>
                      <a:pt x="9839" y="5947"/>
                    </a:cubicBezTo>
                    <a:cubicBezTo>
                      <a:pt x="8201" y="2573"/>
                      <a:pt x="4633" y="0"/>
                      <a:pt x="8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6628097" y="845795"/>
                <a:ext cx="335426" cy="208781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6309" extrusionOk="0">
                    <a:moveTo>
                      <a:pt x="1409" y="1"/>
                    </a:moveTo>
                    <a:cubicBezTo>
                      <a:pt x="1019" y="1"/>
                      <a:pt x="627" y="30"/>
                      <a:pt x="234" y="91"/>
                    </a:cubicBezTo>
                    <a:cubicBezTo>
                      <a:pt x="1" y="128"/>
                      <a:pt x="74" y="471"/>
                      <a:pt x="287" y="483"/>
                    </a:cubicBezTo>
                    <a:cubicBezTo>
                      <a:pt x="4254" y="719"/>
                      <a:pt x="7705" y="2401"/>
                      <a:pt x="9454" y="6141"/>
                    </a:cubicBezTo>
                    <a:cubicBezTo>
                      <a:pt x="9509" y="6259"/>
                      <a:pt x="9602" y="6308"/>
                      <a:pt x="9699" y="6308"/>
                    </a:cubicBezTo>
                    <a:cubicBezTo>
                      <a:pt x="9909" y="6308"/>
                      <a:pt x="10135" y="6072"/>
                      <a:pt x="10014" y="5814"/>
                    </a:cubicBezTo>
                    <a:cubicBezTo>
                      <a:pt x="8489" y="2572"/>
                      <a:pt x="5063" y="1"/>
                      <a:pt x="1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6685380" y="737715"/>
                <a:ext cx="339066" cy="214274"/>
              </a:xfrm>
              <a:custGeom>
                <a:avLst/>
                <a:gdLst/>
                <a:ahLst/>
                <a:cxnLst/>
                <a:rect l="l" t="t" r="r" b="b"/>
                <a:pathLst>
                  <a:path w="10246" h="6475" extrusionOk="0">
                    <a:moveTo>
                      <a:pt x="213" y="0"/>
                    </a:moveTo>
                    <a:cubicBezTo>
                      <a:pt x="22" y="0"/>
                      <a:pt x="1" y="306"/>
                      <a:pt x="186" y="361"/>
                    </a:cubicBezTo>
                    <a:cubicBezTo>
                      <a:pt x="3908" y="1456"/>
                      <a:pt x="7778" y="2469"/>
                      <a:pt x="9547" y="6302"/>
                    </a:cubicBezTo>
                    <a:cubicBezTo>
                      <a:pt x="9603" y="6424"/>
                      <a:pt x="9698" y="6474"/>
                      <a:pt x="9796" y="6474"/>
                    </a:cubicBezTo>
                    <a:cubicBezTo>
                      <a:pt x="10013" y="6474"/>
                      <a:pt x="10246" y="6231"/>
                      <a:pt x="10123" y="5965"/>
                    </a:cubicBezTo>
                    <a:cubicBezTo>
                      <a:pt x="8357" y="2170"/>
                      <a:pt x="4192" y="441"/>
                      <a:pt x="233" y="1"/>
                    </a:cubicBezTo>
                    <a:cubicBezTo>
                      <a:pt x="226" y="0"/>
                      <a:pt x="219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2" name="Google Shape;532;p23"/>
              <p:cNvSpPr/>
              <p:nvPr/>
            </p:nvSpPr>
            <p:spPr>
              <a:xfrm>
                <a:off x="6732305" y="653428"/>
                <a:ext cx="348100" cy="213016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6437" extrusionOk="0">
                    <a:moveTo>
                      <a:pt x="236" y="0"/>
                    </a:moveTo>
                    <a:cubicBezTo>
                      <a:pt x="35" y="0"/>
                      <a:pt x="1" y="332"/>
                      <a:pt x="204" y="381"/>
                    </a:cubicBezTo>
                    <a:cubicBezTo>
                      <a:pt x="4066" y="1300"/>
                      <a:pt x="7322" y="3123"/>
                      <a:pt x="9769" y="6297"/>
                    </a:cubicBezTo>
                    <a:cubicBezTo>
                      <a:pt x="9845" y="6396"/>
                      <a:pt x="9948" y="6437"/>
                      <a:pt x="10050" y="6437"/>
                    </a:cubicBezTo>
                    <a:cubicBezTo>
                      <a:pt x="10290" y="6437"/>
                      <a:pt x="10519" y="6207"/>
                      <a:pt x="10339" y="5965"/>
                    </a:cubicBezTo>
                    <a:cubicBezTo>
                      <a:pt x="7940" y="2733"/>
                      <a:pt x="4301" y="404"/>
                      <a:pt x="255" y="1"/>
                    </a:cubicBezTo>
                    <a:cubicBezTo>
                      <a:pt x="249" y="0"/>
                      <a:pt x="24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3" name="Google Shape;533;p23"/>
            <p:cNvGrpSpPr/>
            <p:nvPr/>
          </p:nvGrpSpPr>
          <p:grpSpPr>
            <a:xfrm>
              <a:off x="6864708" y="521224"/>
              <a:ext cx="165992" cy="77337"/>
              <a:chOff x="6864708" y="521224"/>
              <a:chExt cx="165992" cy="77337"/>
            </a:xfrm>
          </p:grpSpPr>
          <p:sp>
            <p:nvSpPr>
              <p:cNvPr id="534" name="Google Shape;534;p23"/>
              <p:cNvSpPr/>
              <p:nvPr/>
            </p:nvSpPr>
            <p:spPr>
              <a:xfrm>
                <a:off x="6864708" y="537869"/>
                <a:ext cx="108576" cy="60692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1834" extrusionOk="0">
                    <a:moveTo>
                      <a:pt x="171" y="1"/>
                    </a:moveTo>
                    <a:cubicBezTo>
                      <a:pt x="1" y="1"/>
                      <a:pt x="10" y="263"/>
                      <a:pt x="183" y="281"/>
                    </a:cubicBezTo>
                    <a:cubicBezTo>
                      <a:pt x="1288" y="393"/>
                      <a:pt x="2197" y="938"/>
                      <a:pt x="2915" y="1773"/>
                    </a:cubicBezTo>
                    <a:cubicBezTo>
                      <a:pt x="2952" y="1816"/>
                      <a:pt x="2994" y="1834"/>
                      <a:pt x="3034" y="1834"/>
                    </a:cubicBezTo>
                    <a:cubicBezTo>
                      <a:pt x="3164" y="1834"/>
                      <a:pt x="3281" y="1651"/>
                      <a:pt x="3172" y="1514"/>
                    </a:cubicBezTo>
                    <a:cubicBezTo>
                      <a:pt x="2448" y="591"/>
                      <a:pt x="1340" y="78"/>
                      <a:pt x="183" y="1"/>
                    </a:cubicBezTo>
                    <a:cubicBezTo>
                      <a:pt x="179" y="1"/>
                      <a:pt x="175" y="1"/>
                      <a:pt x="1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5" name="Google Shape;535;p23"/>
              <p:cNvSpPr/>
              <p:nvPr/>
            </p:nvSpPr>
            <p:spPr>
              <a:xfrm>
                <a:off x="6937711" y="521224"/>
                <a:ext cx="92990" cy="69196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2091" extrusionOk="0">
                    <a:moveTo>
                      <a:pt x="178" y="1"/>
                    </a:moveTo>
                    <a:cubicBezTo>
                      <a:pt x="68" y="1"/>
                      <a:pt x="0" y="176"/>
                      <a:pt x="113" y="264"/>
                    </a:cubicBezTo>
                    <a:cubicBezTo>
                      <a:pt x="888" y="861"/>
                      <a:pt x="1646" y="1492"/>
                      <a:pt x="2447" y="2054"/>
                    </a:cubicBezTo>
                    <a:cubicBezTo>
                      <a:pt x="2484" y="2080"/>
                      <a:pt x="2519" y="2091"/>
                      <a:pt x="2553" y="2091"/>
                    </a:cubicBezTo>
                    <a:cubicBezTo>
                      <a:pt x="2711" y="2091"/>
                      <a:pt x="2810" y="1836"/>
                      <a:pt x="2646" y="1711"/>
                    </a:cubicBezTo>
                    <a:cubicBezTo>
                      <a:pt x="1874" y="1118"/>
                      <a:pt x="1049" y="585"/>
                      <a:pt x="251" y="26"/>
                    </a:cubicBezTo>
                    <a:cubicBezTo>
                      <a:pt x="225" y="9"/>
                      <a:pt x="201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6" name="Google Shape;536;p23"/>
            <p:cNvGrpSpPr/>
            <p:nvPr/>
          </p:nvGrpSpPr>
          <p:grpSpPr>
            <a:xfrm>
              <a:off x="6567637" y="1421737"/>
              <a:ext cx="96663" cy="114037"/>
              <a:chOff x="6567637" y="1421737"/>
              <a:chExt cx="96663" cy="114037"/>
            </a:xfrm>
          </p:grpSpPr>
          <p:sp>
            <p:nvSpPr>
              <p:cNvPr id="537" name="Google Shape;537;p23"/>
              <p:cNvSpPr/>
              <p:nvPr/>
            </p:nvSpPr>
            <p:spPr>
              <a:xfrm>
                <a:off x="6576407" y="1421737"/>
                <a:ext cx="87894" cy="75484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281" extrusionOk="0">
                    <a:moveTo>
                      <a:pt x="236" y="0"/>
                    </a:moveTo>
                    <a:cubicBezTo>
                      <a:pt x="91" y="0"/>
                      <a:pt x="0" y="212"/>
                      <a:pt x="152" y="306"/>
                    </a:cubicBezTo>
                    <a:cubicBezTo>
                      <a:pt x="984" y="827"/>
                      <a:pt x="1641" y="1473"/>
                      <a:pt x="2266" y="2222"/>
                    </a:cubicBezTo>
                    <a:cubicBezTo>
                      <a:pt x="2300" y="2263"/>
                      <a:pt x="2344" y="2280"/>
                      <a:pt x="2388" y="2280"/>
                    </a:cubicBezTo>
                    <a:cubicBezTo>
                      <a:pt x="2519" y="2280"/>
                      <a:pt x="2655" y="2125"/>
                      <a:pt x="2564" y="1991"/>
                    </a:cubicBezTo>
                    <a:cubicBezTo>
                      <a:pt x="1998" y="1167"/>
                      <a:pt x="1192" y="499"/>
                      <a:pt x="318" y="23"/>
                    </a:cubicBezTo>
                    <a:cubicBezTo>
                      <a:pt x="289" y="7"/>
                      <a:pt x="26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8" name="Google Shape;538;p23"/>
              <p:cNvSpPr/>
              <p:nvPr/>
            </p:nvSpPr>
            <p:spPr>
              <a:xfrm>
                <a:off x="6567637" y="1464823"/>
                <a:ext cx="73862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44" extrusionOk="0">
                    <a:moveTo>
                      <a:pt x="221" y="1"/>
                    </a:moveTo>
                    <a:cubicBezTo>
                      <a:pt x="83" y="1"/>
                      <a:pt x="1" y="229"/>
                      <a:pt x="146" y="292"/>
                    </a:cubicBezTo>
                    <a:cubicBezTo>
                      <a:pt x="924" y="628"/>
                      <a:pt x="1515" y="1224"/>
                      <a:pt x="1822" y="2017"/>
                    </a:cubicBezTo>
                    <a:cubicBezTo>
                      <a:pt x="1856" y="2105"/>
                      <a:pt x="1933" y="2143"/>
                      <a:pt x="2008" y="2143"/>
                    </a:cubicBezTo>
                    <a:cubicBezTo>
                      <a:pt x="2122" y="2143"/>
                      <a:pt x="2232" y="2056"/>
                      <a:pt x="2183" y="1917"/>
                    </a:cubicBezTo>
                    <a:cubicBezTo>
                      <a:pt x="1863" y="1026"/>
                      <a:pt x="1160" y="324"/>
                      <a:pt x="267" y="9"/>
                    </a:cubicBezTo>
                    <a:cubicBezTo>
                      <a:pt x="251" y="3"/>
                      <a:pt x="236" y="1"/>
                      <a:pt x="2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543" name="Google Shape;543;p23"/>
          <p:cNvGrpSpPr/>
          <p:nvPr/>
        </p:nvGrpSpPr>
        <p:grpSpPr>
          <a:xfrm>
            <a:off x="9794940" y="4685523"/>
            <a:ext cx="720049" cy="831989"/>
            <a:chOff x="7346204" y="3514142"/>
            <a:chExt cx="540037" cy="623992"/>
          </a:xfrm>
        </p:grpSpPr>
        <p:sp>
          <p:nvSpPr>
            <p:cNvPr id="544" name="Google Shape;544;p23"/>
            <p:cNvSpPr/>
            <p:nvPr/>
          </p:nvSpPr>
          <p:spPr>
            <a:xfrm>
              <a:off x="7346204" y="3514142"/>
              <a:ext cx="469152" cy="577729"/>
            </a:xfrm>
            <a:custGeom>
              <a:avLst/>
              <a:gdLst/>
              <a:ahLst/>
              <a:cxnLst/>
              <a:rect l="l" t="t" r="r" b="b"/>
              <a:pathLst>
                <a:path w="14177" h="17458" extrusionOk="0">
                  <a:moveTo>
                    <a:pt x="7464" y="800"/>
                  </a:moveTo>
                  <a:cubicBezTo>
                    <a:pt x="10105" y="800"/>
                    <a:pt x="12522" y="2742"/>
                    <a:pt x="12322" y="5774"/>
                  </a:cubicBezTo>
                  <a:cubicBezTo>
                    <a:pt x="12316" y="5772"/>
                    <a:pt x="12310" y="5772"/>
                    <a:pt x="12304" y="5770"/>
                  </a:cubicBezTo>
                  <a:cubicBezTo>
                    <a:pt x="11573" y="5797"/>
                    <a:pt x="10813" y="5858"/>
                    <a:pt x="10090" y="5982"/>
                  </a:cubicBezTo>
                  <a:cubicBezTo>
                    <a:pt x="9840" y="4612"/>
                    <a:pt x="8659" y="3786"/>
                    <a:pt x="7357" y="3786"/>
                  </a:cubicBezTo>
                  <a:cubicBezTo>
                    <a:pt x="7017" y="3786"/>
                    <a:pt x="6669" y="3842"/>
                    <a:pt x="6327" y="3960"/>
                  </a:cubicBezTo>
                  <a:cubicBezTo>
                    <a:pt x="3849" y="4813"/>
                    <a:pt x="3091" y="7792"/>
                    <a:pt x="3025" y="10126"/>
                  </a:cubicBezTo>
                  <a:cubicBezTo>
                    <a:pt x="2970" y="12127"/>
                    <a:pt x="4318" y="13843"/>
                    <a:pt x="6364" y="13843"/>
                  </a:cubicBezTo>
                  <a:cubicBezTo>
                    <a:pt x="6483" y="13843"/>
                    <a:pt x="6604" y="13837"/>
                    <a:pt x="6727" y="13825"/>
                  </a:cubicBezTo>
                  <a:cubicBezTo>
                    <a:pt x="8986" y="13606"/>
                    <a:pt x="10230" y="11600"/>
                    <a:pt x="10313" y="9514"/>
                  </a:cubicBezTo>
                  <a:cubicBezTo>
                    <a:pt x="10651" y="9555"/>
                    <a:pt x="11005" y="9572"/>
                    <a:pt x="11362" y="9572"/>
                  </a:cubicBezTo>
                  <a:cubicBezTo>
                    <a:pt x="11808" y="9572"/>
                    <a:pt x="12260" y="9545"/>
                    <a:pt x="12694" y="9506"/>
                  </a:cubicBezTo>
                  <a:lnTo>
                    <a:pt x="12694" y="9506"/>
                  </a:lnTo>
                  <a:cubicBezTo>
                    <a:pt x="12696" y="9512"/>
                    <a:pt x="12693" y="9517"/>
                    <a:pt x="12694" y="9523"/>
                  </a:cubicBezTo>
                  <a:cubicBezTo>
                    <a:pt x="13331" y="12552"/>
                    <a:pt x="11449" y="15952"/>
                    <a:pt x="8303" y="16582"/>
                  </a:cubicBezTo>
                  <a:cubicBezTo>
                    <a:pt x="7921" y="16658"/>
                    <a:pt x="7545" y="16695"/>
                    <a:pt x="7178" y="16695"/>
                  </a:cubicBezTo>
                  <a:cubicBezTo>
                    <a:pt x="4121" y="16695"/>
                    <a:pt x="1668" y="14169"/>
                    <a:pt x="1308" y="11131"/>
                  </a:cubicBezTo>
                  <a:cubicBezTo>
                    <a:pt x="902" y="7691"/>
                    <a:pt x="1402" y="3533"/>
                    <a:pt x="4662" y="1580"/>
                  </a:cubicBezTo>
                  <a:cubicBezTo>
                    <a:pt x="5552" y="1047"/>
                    <a:pt x="6523" y="800"/>
                    <a:pt x="7464" y="800"/>
                  </a:cubicBezTo>
                  <a:close/>
                  <a:moveTo>
                    <a:pt x="7481" y="0"/>
                  </a:moveTo>
                  <a:cubicBezTo>
                    <a:pt x="6945" y="0"/>
                    <a:pt x="6399" y="73"/>
                    <a:pt x="5860" y="226"/>
                  </a:cubicBezTo>
                  <a:cubicBezTo>
                    <a:pt x="1034" y="1598"/>
                    <a:pt x="0" y="7109"/>
                    <a:pt x="573" y="11434"/>
                  </a:cubicBezTo>
                  <a:cubicBezTo>
                    <a:pt x="1019" y="14793"/>
                    <a:pt x="3817" y="17457"/>
                    <a:pt x="7207" y="17457"/>
                  </a:cubicBezTo>
                  <a:cubicBezTo>
                    <a:pt x="7484" y="17457"/>
                    <a:pt x="7764" y="17439"/>
                    <a:pt x="8047" y="17403"/>
                  </a:cubicBezTo>
                  <a:cubicBezTo>
                    <a:pt x="11841" y="16914"/>
                    <a:pt x="14177" y="12961"/>
                    <a:pt x="13449" y="9367"/>
                  </a:cubicBezTo>
                  <a:cubicBezTo>
                    <a:pt x="13618" y="9213"/>
                    <a:pt x="13559" y="8903"/>
                    <a:pt x="13267" y="8870"/>
                  </a:cubicBezTo>
                  <a:cubicBezTo>
                    <a:pt x="12657" y="8803"/>
                    <a:pt x="11983" y="8744"/>
                    <a:pt x="11324" y="8744"/>
                  </a:cubicBezTo>
                  <a:cubicBezTo>
                    <a:pt x="10895" y="8744"/>
                    <a:pt x="10472" y="8769"/>
                    <a:pt x="10077" y="8832"/>
                  </a:cubicBezTo>
                  <a:cubicBezTo>
                    <a:pt x="10032" y="8817"/>
                    <a:pt x="9984" y="8809"/>
                    <a:pt x="9937" y="8809"/>
                  </a:cubicBezTo>
                  <a:cubicBezTo>
                    <a:pt x="9750" y="8809"/>
                    <a:pt x="9567" y="8929"/>
                    <a:pt x="9573" y="9169"/>
                  </a:cubicBezTo>
                  <a:cubicBezTo>
                    <a:pt x="9613" y="10805"/>
                    <a:pt x="8836" y="12560"/>
                    <a:pt x="7113" y="13001"/>
                  </a:cubicBezTo>
                  <a:cubicBezTo>
                    <a:pt x="6837" y="13072"/>
                    <a:pt x="6577" y="13105"/>
                    <a:pt x="6334" y="13105"/>
                  </a:cubicBezTo>
                  <a:cubicBezTo>
                    <a:pt x="4626" y="13105"/>
                    <a:pt x="3761" y="11459"/>
                    <a:pt x="3796" y="9799"/>
                  </a:cubicBezTo>
                  <a:cubicBezTo>
                    <a:pt x="3823" y="8514"/>
                    <a:pt x="4183" y="7078"/>
                    <a:pt x="4914" y="6023"/>
                  </a:cubicBezTo>
                  <a:cubicBezTo>
                    <a:pt x="5520" y="5146"/>
                    <a:pt x="6555" y="4573"/>
                    <a:pt x="7518" y="4573"/>
                  </a:cubicBezTo>
                  <a:cubicBezTo>
                    <a:pt x="8400" y="4573"/>
                    <a:pt x="9223" y="5054"/>
                    <a:pt x="9603" y="6221"/>
                  </a:cubicBezTo>
                  <a:cubicBezTo>
                    <a:pt x="9628" y="6290"/>
                    <a:pt x="9680" y="6345"/>
                    <a:pt x="9749" y="6374"/>
                  </a:cubicBezTo>
                  <a:cubicBezTo>
                    <a:pt x="9787" y="6489"/>
                    <a:pt x="9882" y="6588"/>
                    <a:pt x="10022" y="6594"/>
                  </a:cubicBezTo>
                  <a:cubicBezTo>
                    <a:pt x="10191" y="6602"/>
                    <a:pt x="10363" y="6606"/>
                    <a:pt x="10535" y="6606"/>
                  </a:cubicBezTo>
                  <a:cubicBezTo>
                    <a:pt x="11125" y="6606"/>
                    <a:pt x="11725" y="6563"/>
                    <a:pt x="12304" y="6504"/>
                  </a:cubicBezTo>
                  <a:cubicBezTo>
                    <a:pt x="12429" y="6493"/>
                    <a:pt x="12541" y="6420"/>
                    <a:pt x="12599" y="6308"/>
                  </a:cubicBezTo>
                  <a:cubicBezTo>
                    <a:pt x="12602" y="6308"/>
                    <a:pt x="12605" y="6308"/>
                    <a:pt x="12608" y="6308"/>
                  </a:cubicBezTo>
                  <a:cubicBezTo>
                    <a:pt x="12735" y="6308"/>
                    <a:pt x="12860" y="6245"/>
                    <a:pt x="12889" y="6100"/>
                  </a:cubicBezTo>
                  <a:cubicBezTo>
                    <a:pt x="13588" y="2600"/>
                    <a:pt x="10691" y="0"/>
                    <a:pt x="74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7755062" y="4055370"/>
              <a:ext cx="79157" cy="80117"/>
            </a:xfrm>
            <a:custGeom>
              <a:avLst/>
              <a:gdLst/>
              <a:ahLst/>
              <a:cxnLst/>
              <a:rect l="l" t="t" r="r" b="b"/>
              <a:pathLst>
                <a:path w="2392" h="2421" extrusionOk="0">
                  <a:moveTo>
                    <a:pt x="2119" y="0"/>
                  </a:moveTo>
                  <a:cubicBezTo>
                    <a:pt x="2035" y="0"/>
                    <a:pt x="1953" y="56"/>
                    <a:pt x="1947" y="169"/>
                  </a:cubicBezTo>
                  <a:cubicBezTo>
                    <a:pt x="1904" y="1151"/>
                    <a:pt x="1220" y="2020"/>
                    <a:pt x="203" y="2109"/>
                  </a:cubicBezTo>
                  <a:cubicBezTo>
                    <a:pt x="10" y="2126"/>
                    <a:pt x="1" y="2420"/>
                    <a:pt x="194" y="2420"/>
                  </a:cubicBezTo>
                  <a:cubicBezTo>
                    <a:pt x="197" y="2420"/>
                    <a:pt x="200" y="2420"/>
                    <a:pt x="203" y="2420"/>
                  </a:cubicBezTo>
                  <a:cubicBezTo>
                    <a:pt x="1336" y="2359"/>
                    <a:pt x="2391" y="1347"/>
                    <a:pt x="2298" y="169"/>
                  </a:cubicBezTo>
                  <a:cubicBezTo>
                    <a:pt x="2289" y="57"/>
                    <a:pt x="2203" y="0"/>
                    <a:pt x="2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7839084" y="4060731"/>
              <a:ext cx="47157" cy="77403"/>
            </a:xfrm>
            <a:custGeom>
              <a:avLst/>
              <a:gdLst/>
              <a:ahLst/>
              <a:cxnLst/>
              <a:rect l="l" t="t" r="r" b="b"/>
              <a:pathLst>
                <a:path w="1425" h="2339" extrusionOk="0">
                  <a:moveTo>
                    <a:pt x="1166" y="0"/>
                  </a:moveTo>
                  <a:cubicBezTo>
                    <a:pt x="1109" y="0"/>
                    <a:pt x="1052" y="24"/>
                    <a:pt x="1012" y="82"/>
                  </a:cubicBezTo>
                  <a:cubicBezTo>
                    <a:pt x="566" y="710"/>
                    <a:pt x="251" y="1427"/>
                    <a:pt x="33" y="2163"/>
                  </a:cubicBezTo>
                  <a:cubicBezTo>
                    <a:pt x="1" y="2270"/>
                    <a:pt x="86" y="2339"/>
                    <a:pt x="172" y="2339"/>
                  </a:cubicBezTo>
                  <a:cubicBezTo>
                    <a:pt x="229" y="2339"/>
                    <a:pt x="286" y="2309"/>
                    <a:pt x="309" y="2240"/>
                  </a:cubicBezTo>
                  <a:cubicBezTo>
                    <a:pt x="552" y="1523"/>
                    <a:pt x="902" y="890"/>
                    <a:pt x="1329" y="269"/>
                  </a:cubicBezTo>
                  <a:cubicBezTo>
                    <a:pt x="1424" y="130"/>
                    <a:pt x="1297" y="0"/>
                    <a:pt x="1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47" name="Google Shape;547;p23"/>
          <p:cNvGrpSpPr/>
          <p:nvPr/>
        </p:nvGrpSpPr>
        <p:grpSpPr>
          <a:xfrm>
            <a:off x="10011173" y="5827679"/>
            <a:ext cx="1834604" cy="1232100"/>
            <a:chOff x="7485292" y="4430739"/>
            <a:chExt cx="1375953" cy="924075"/>
          </a:xfrm>
        </p:grpSpPr>
        <p:sp>
          <p:nvSpPr>
            <p:cNvPr id="548" name="Google Shape;548;p23"/>
            <p:cNvSpPr/>
            <p:nvPr/>
          </p:nvSpPr>
          <p:spPr>
            <a:xfrm>
              <a:off x="7485292" y="4430739"/>
              <a:ext cx="1375953" cy="924075"/>
            </a:xfrm>
            <a:custGeom>
              <a:avLst/>
              <a:gdLst/>
              <a:ahLst/>
              <a:cxnLst/>
              <a:rect l="l" t="t" r="r" b="b"/>
              <a:pathLst>
                <a:path w="41579" h="27924" extrusionOk="0">
                  <a:moveTo>
                    <a:pt x="13728" y="692"/>
                  </a:moveTo>
                  <a:cubicBezTo>
                    <a:pt x="13766" y="692"/>
                    <a:pt x="13774" y="797"/>
                    <a:pt x="13754" y="1006"/>
                  </a:cubicBezTo>
                  <a:lnTo>
                    <a:pt x="13775" y="1913"/>
                  </a:lnTo>
                  <a:cubicBezTo>
                    <a:pt x="13789" y="2518"/>
                    <a:pt x="13804" y="3123"/>
                    <a:pt x="13818" y="3728"/>
                  </a:cubicBezTo>
                  <a:cubicBezTo>
                    <a:pt x="13850" y="5140"/>
                    <a:pt x="13879" y="6551"/>
                    <a:pt x="13921" y="7963"/>
                  </a:cubicBezTo>
                  <a:cubicBezTo>
                    <a:pt x="13925" y="8164"/>
                    <a:pt x="14060" y="8275"/>
                    <a:pt x="14212" y="8309"/>
                  </a:cubicBezTo>
                  <a:cubicBezTo>
                    <a:pt x="14218" y="8393"/>
                    <a:pt x="14268" y="8468"/>
                    <a:pt x="14346" y="8505"/>
                  </a:cubicBezTo>
                  <a:cubicBezTo>
                    <a:pt x="16226" y="9441"/>
                    <a:pt x="18226" y="10162"/>
                    <a:pt x="20191" y="10916"/>
                  </a:cubicBezTo>
                  <a:cubicBezTo>
                    <a:pt x="18350" y="11971"/>
                    <a:pt x="16388" y="12653"/>
                    <a:pt x="14274" y="13006"/>
                  </a:cubicBezTo>
                  <a:cubicBezTo>
                    <a:pt x="14020" y="13049"/>
                    <a:pt x="13957" y="13265"/>
                    <a:pt x="14020" y="13455"/>
                  </a:cubicBezTo>
                  <a:cubicBezTo>
                    <a:pt x="14000" y="13483"/>
                    <a:pt x="13985" y="13512"/>
                    <a:pt x="13973" y="13543"/>
                  </a:cubicBezTo>
                  <a:cubicBezTo>
                    <a:pt x="13215" y="15852"/>
                    <a:pt x="12424" y="18113"/>
                    <a:pt x="11436" y="20331"/>
                  </a:cubicBezTo>
                  <a:cubicBezTo>
                    <a:pt x="10251" y="18385"/>
                    <a:pt x="9122" y="16390"/>
                    <a:pt x="7800" y="14540"/>
                  </a:cubicBezTo>
                  <a:cubicBezTo>
                    <a:pt x="7749" y="14461"/>
                    <a:pt x="7662" y="14415"/>
                    <a:pt x="7569" y="14415"/>
                  </a:cubicBezTo>
                  <a:cubicBezTo>
                    <a:pt x="7562" y="14415"/>
                    <a:pt x="7555" y="14415"/>
                    <a:pt x="7548" y="14416"/>
                  </a:cubicBezTo>
                  <a:cubicBezTo>
                    <a:pt x="7489" y="14352"/>
                    <a:pt x="7408" y="14310"/>
                    <a:pt x="7310" y="14310"/>
                  </a:cubicBezTo>
                  <a:cubicBezTo>
                    <a:pt x="7273" y="14310"/>
                    <a:pt x="7233" y="14316"/>
                    <a:pt x="7191" y="14330"/>
                  </a:cubicBezTo>
                  <a:cubicBezTo>
                    <a:pt x="5233" y="14950"/>
                    <a:pt x="3230" y="15413"/>
                    <a:pt x="1199" y="15713"/>
                  </a:cubicBezTo>
                  <a:cubicBezTo>
                    <a:pt x="2349" y="13876"/>
                    <a:pt x="3661" y="12141"/>
                    <a:pt x="4751" y="10273"/>
                  </a:cubicBezTo>
                  <a:cubicBezTo>
                    <a:pt x="4860" y="10088"/>
                    <a:pt x="4697" y="9892"/>
                    <a:pt x="4521" y="9892"/>
                  </a:cubicBezTo>
                  <a:cubicBezTo>
                    <a:pt x="4514" y="9892"/>
                    <a:pt x="4506" y="9892"/>
                    <a:pt x="4498" y="9893"/>
                  </a:cubicBezTo>
                  <a:cubicBezTo>
                    <a:pt x="3664" y="8055"/>
                    <a:pt x="2818" y="6310"/>
                    <a:pt x="2282" y="4370"/>
                  </a:cubicBezTo>
                  <a:lnTo>
                    <a:pt x="2282" y="4370"/>
                  </a:lnTo>
                  <a:cubicBezTo>
                    <a:pt x="4299" y="5036"/>
                    <a:pt x="6293" y="5762"/>
                    <a:pt x="8264" y="6548"/>
                  </a:cubicBezTo>
                  <a:cubicBezTo>
                    <a:pt x="8315" y="6568"/>
                    <a:pt x="8362" y="6577"/>
                    <a:pt x="8406" y="6577"/>
                  </a:cubicBezTo>
                  <a:cubicBezTo>
                    <a:pt x="8594" y="6577"/>
                    <a:pt x="8715" y="6407"/>
                    <a:pt x="8727" y="6222"/>
                  </a:cubicBezTo>
                  <a:cubicBezTo>
                    <a:pt x="8762" y="6209"/>
                    <a:pt x="8794" y="6188"/>
                    <a:pt x="8820" y="6160"/>
                  </a:cubicBezTo>
                  <a:cubicBezTo>
                    <a:pt x="10326" y="4529"/>
                    <a:pt x="11695" y="2518"/>
                    <a:pt x="13461" y="1154"/>
                  </a:cubicBezTo>
                  <a:cubicBezTo>
                    <a:pt x="13593" y="846"/>
                    <a:pt x="13682" y="692"/>
                    <a:pt x="13728" y="692"/>
                  </a:cubicBezTo>
                  <a:close/>
                  <a:moveTo>
                    <a:pt x="36737" y="13239"/>
                  </a:moveTo>
                  <a:lnTo>
                    <a:pt x="34992" y="16448"/>
                  </a:lnTo>
                  <a:cubicBezTo>
                    <a:pt x="34883" y="16649"/>
                    <a:pt x="34972" y="16943"/>
                    <a:pt x="35216" y="16996"/>
                  </a:cubicBezTo>
                  <a:cubicBezTo>
                    <a:pt x="36545" y="17286"/>
                    <a:pt x="37881" y="17503"/>
                    <a:pt x="39229" y="17662"/>
                  </a:cubicBezTo>
                  <a:cubicBezTo>
                    <a:pt x="38268" y="18797"/>
                    <a:pt x="37383" y="19995"/>
                    <a:pt x="36577" y="21246"/>
                  </a:cubicBezTo>
                  <a:cubicBezTo>
                    <a:pt x="36456" y="21438"/>
                    <a:pt x="36570" y="21737"/>
                    <a:pt x="36796" y="21784"/>
                  </a:cubicBezTo>
                  <a:cubicBezTo>
                    <a:pt x="37740" y="21982"/>
                    <a:pt x="38682" y="22179"/>
                    <a:pt x="39625" y="22375"/>
                  </a:cubicBezTo>
                  <a:cubicBezTo>
                    <a:pt x="38996" y="22884"/>
                    <a:pt x="38365" y="23394"/>
                    <a:pt x="37732" y="23902"/>
                  </a:cubicBezTo>
                  <a:cubicBezTo>
                    <a:pt x="37513" y="24077"/>
                    <a:pt x="37660" y="24415"/>
                    <a:pt x="37888" y="24489"/>
                  </a:cubicBezTo>
                  <a:lnTo>
                    <a:pt x="40239" y="25247"/>
                  </a:lnTo>
                  <a:cubicBezTo>
                    <a:pt x="37347" y="26540"/>
                    <a:pt x="34207" y="27181"/>
                    <a:pt x="31059" y="27181"/>
                  </a:cubicBezTo>
                  <a:cubicBezTo>
                    <a:pt x="28900" y="27181"/>
                    <a:pt x="26736" y="26879"/>
                    <a:pt x="24645" y="26279"/>
                  </a:cubicBezTo>
                  <a:cubicBezTo>
                    <a:pt x="19744" y="24873"/>
                    <a:pt x="16160" y="22005"/>
                    <a:pt x="13325" y="17852"/>
                  </a:cubicBezTo>
                  <a:cubicBezTo>
                    <a:pt x="13852" y="16505"/>
                    <a:pt x="14320" y="15134"/>
                    <a:pt x="14691" y="13740"/>
                  </a:cubicBezTo>
                  <a:cubicBezTo>
                    <a:pt x="14694" y="13729"/>
                    <a:pt x="14691" y="13722"/>
                    <a:pt x="14693" y="13709"/>
                  </a:cubicBezTo>
                  <a:cubicBezTo>
                    <a:pt x="15144" y="13634"/>
                    <a:pt x="15590" y="13536"/>
                    <a:pt x="16031" y="13426"/>
                  </a:cubicBezTo>
                  <a:cubicBezTo>
                    <a:pt x="16053" y="13452"/>
                    <a:pt x="16079" y="13475"/>
                    <a:pt x="16109" y="13490"/>
                  </a:cubicBezTo>
                  <a:cubicBezTo>
                    <a:pt x="19181" y="15158"/>
                    <a:pt x="22603" y="15957"/>
                    <a:pt x="26032" y="15957"/>
                  </a:cubicBezTo>
                  <a:cubicBezTo>
                    <a:pt x="29738" y="15957"/>
                    <a:pt x="33452" y="15023"/>
                    <a:pt x="36737" y="13239"/>
                  </a:cubicBezTo>
                  <a:close/>
                  <a:moveTo>
                    <a:pt x="13872" y="0"/>
                  </a:moveTo>
                  <a:cubicBezTo>
                    <a:pt x="13071" y="0"/>
                    <a:pt x="12066" y="1484"/>
                    <a:pt x="11637" y="1932"/>
                  </a:cubicBezTo>
                  <a:cubicBezTo>
                    <a:pt x="10484" y="3137"/>
                    <a:pt x="9367" y="4399"/>
                    <a:pt x="8438" y="5787"/>
                  </a:cubicBezTo>
                  <a:cubicBezTo>
                    <a:pt x="6263" y="4917"/>
                    <a:pt x="4062" y="4123"/>
                    <a:pt x="1833" y="3406"/>
                  </a:cubicBezTo>
                  <a:cubicBezTo>
                    <a:pt x="1795" y="3394"/>
                    <a:pt x="1758" y="3388"/>
                    <a:pt x="1722" y="3388"/>
                  </a:cubicBezTo>
                  <a:cubicBezTo>
                    <a:pt x="1482" y="3388"/>
                    <a:pt x="1303" y="3644"/>
                    <a:pt x="1359" y="3881"/>
                  </a:cubicBezTo>
                  <a:cubicBezTo>
                    <a:pt x="1869" y="6105"/>
                    <a:pt x="2663" y="8435"/>
                    <a:pt x="4077" y="10260"/>
                  </a:cubicBezTo>
                  <a:cubicBezTo>
                    <a:pt x="2513" y="11959"/>
                    <a:pt x="1296" y="14042"/>
                    <a:pt x="127" y="16013"/>
                  </a:cubicBezTo>
                  <a:cubicBezTo>
                    <a:pt x="0" y="16226"/>
                    <a:pt x="144" y="16584"/>
                    <a:pt x="413" y="16584"/>
                  </a:cubicBezTo>
                  <a:cubicBezTo>
                    <a:pt x="426" y="16584"/>
                    <a:pt x="440" y="16583"/>
                    <a:pt x="453" y="16581"/>
                  </a:cubicBezTo>
                  <a:cubicBezTo>
                    <a:pt x="2817" y="16281"/>
                    <a:pt x="5122" y="15783"/>
                    <a:pt x="7393" y="15066"/>
                  </a:cubicBezTo>
                  <a:cubicBezTo>
                    <a:pt x="7408" y="15060"/>
                    <a:pt x="7424" y="15053"/>
                    <a:pt x="7440" y="15045"/>
                  </a:cubicBezTo>
                  <a:cubicBezTo>
                    <a:pt x="8516" y="17226"/>
                    <a:pt x="9874" y="19281"/>
                    <a:pt x="11155" y="21346"/>
                  </a:cubicBezTo>
                  <a:cubicBezTo>
                    <a:pt x="11228" y="21465"/>
                    <a:pt x="11371" y="21534"/>
                    <a:pt x="11510" y="21534"/>
                  </a:cubicBezTo>
                  <a:cubicBezTo>
                    <a:pt x="11637" y="21534"/>
                    <a:pt x="11760" y="21477"/>
                    <a:pt x="11821" y="21346"/>
                  </a:cubicBezTo>
                  <a:cubicBezTo>
                    <a:pt x="12263" y="20396"/>
                    <a:pt x="12688" y="19435"/>
                    <a:pt x="13083" y="18460"/>
                  </a:cubicBezTo>
                  <a:cubicBezTo>
                    <a:pt x="15105" y="22773"/>
                    <a:pt x="19788" y="25596"/>
                    <a:pt x="24191" y="26910"/>
                  </a:cubicBezTo>
                  <a:cubicBezTo>
                    <a:pt x="26436" y="27580"/>
                    <a:pt x="28786" y="27923"/>
                    <a:pt x="31134" y="27923"/>
                  </a:cubicBezTo>
                  <a:cubicBezTo>
                    <a:pt x="34632" y="27923"/>
                    <a:pt x="38126" y="27161"/>
                    <a:pt x="41255" y="25581"/>
                  </a:cubicBezTo>
                  <a:cubicBezTo>
                    <a:pt x="41578" y="25420"/>
                    <a:pt x="41434" y="25017"/>
                    <a:pt x="41158" y="24931"/>
                  </a:cubicBezTo>
                  <a:cubicBezTo>
                    <a:pt x="41119" y="24843"/>
                    <a:pt x="41042" y="24777"/>
                    <a:pt x="40949" y="24749"/>
                  </a:cubicBezTo>
                  <a:cubicBezTo>
                    <a:pt x="40201" y="24506"/>
                    <a:pt x="39454" y="24261"/>
                    <a:pt x="38706" y="24017"/>
                  </a:cubicBezTo>
                  <a:cubicBezTo>
                    <a:pt x="39370" y="23489"/>
                    <a:pt x="40031" y="22960"/>
                    <a:pt x="40694" y="22433"/>
                  </a:cubicBezTo>
                  <a:cubicBezTo>
                    <a:pt x="40906" y="22265"/>
                    <a:pt x="40783" y="21884"/>
                    <a:pt x="40537" y="21831"/>
                  </a:cubicBezTo>
                  <a:cubicBezTo>
                    <a:pt x="39523" y="21614"/>
                    <a:pt x="38510" y="21400"/>
                    <a:pt x="37496" y="21187"/>
                  </a:cubicBezTo>
                  <a:cubicBezTo>
                    <a:pt x="38322" y="19943"/>
                    <a:pt x="39230" y="18758"/>
                    <a:pt x="40215" y="17638"/>
                  </a:cubicBezTo>
                  <a:cubicBezTo>
                    <a:pt x="40440" y="17384"/>
                    <a:pt x="40275" y="17039"/>
                    <a:pt x="39955" y="17005"/>
                  </a:cubicBezTo>
                  <a:cubicBezTo>
                    <a:pt x="38588" y="16865"/>
                    <a:pt x="37230" y="16652"/>
                    <a:pt x="35885" y="16371"/>
                  </a:cubicBezTo>
                  <a:lnTo>
                    <a:pt x="38040" y="12423"/>
                  </a:lnTo>
                  <a:cubicBezTo>
                    <a:pt x="38183" y="12164"/>
                    <a:pt x="37973" y="11850"/>
                    <a:pt x="37712" y="11850"/>
                  </a:cubicBezTo>
                  <a:cubicBezTo>
                    <a:pt x="37651" y="11850"/>
                    <a:pt x="37587" y="11867"/>
                    <a:pt x="37524" y="11907"/>
                  </a:cubicBezTo>
                  <a:cubicBezTo>
                    <a:pt x="33998" y="14105"/>
                    <a:pt x="30027" y="15171"/>
                    <a:pt x="26030" y="15171"/>
                  </a:cubicBezTo>
                  <a:cubicBezTo>
                    <a:pt x="22887" y="15171"/>
                    <a:pt x="19729" y="14512"/>
                    <a:pt x="16760" y="13227"/>
                  </a:cubicBezTo>
                  <a:cubicBezTo>
                    <a:pt x="18348" y="12755"/>
                    <a:pt x="19863" y="12065"/>
                    <a:pt x="21260" y="11175"/>
                  </a:cubicBezTo>
                  <a:cubicBezTo>
                    <a:pt x="21559" y="10985"/>
                    <a:pt x="21473" y="10590"/>
                    <a:pt x="21168" y="10470"/>
                  </a:cubicBezTo>
                  <a:cubicBezTo>
                    <a:pt x="19019" y="9628"/>
                    <a:pt x="16872" y="8678"/>
                    <a:pt x="14659" y="8020"/>
                  </a:cubicBezTo>
                  <a:cubicBezTo>
                    <a:pt x="14663" y="8000"/>
                    <a:pt x="14667" y="7981"/>
                    <a:pt x="14668" y="7961"/>
                  </a:cubicBezTo>
                  <a:cubicBezTo>
                    <a:pt x="14630" y="5946"/>
                    <a:pt x="14573" y="3929"/>
                    <a:pt x="14523" y="1913"/>
                  </a:cubicBezTo>
                  <a:cubicBezTo>
                    <a:pt x="14509" y="1389"/>
                    <a:pt x="14751" y="187"/>
                    <a:pt x="14008" y="16"/>
                  </a:cubicBezTo>
                  <a:cubicBezTo>
                    <a:pt x="13964" y="5"/>
                    <a:pt x="13918" y="0"/>
                    <a:pt x="138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8408507" y="4803526"/>
              <a:ext cx="134587" cy="42888"/>
            </a:xfrm>
            <a:custGeom>
              <a:avLst/>
              <a:gdLst/>
              <a:ahLst/>
              <a:cxnLst/>
              <a:rect l="l" t="t" r="r" b="b"/>
              <a:pathLst>
                <a:path w="4067" h="1296" extrusionOk="0">
                  <a:moveTo>
                    <a:pt x="3798" y="0"/>
                  </a:moveTo>
                  <a:cubicBezTo>
                    <a:pt x="3757" y="0"/>
                    <a:pt x="3712" y="16"/>
                    <a:pt x="3668" y="52"/>
                  </a:cubicBezTo>
                  <a:cubicBezTo>
                    <a:pt x="2871" y="709"/>
                    <a:pt x="1897" y="1038"/>
                    <a:pt x="888" y="1038"/>
                  </a:cubicBezTo>
                  <a:cubicBezTo>
                    <a:pt x="663" y="1038"/>
                    <a:pt x="437" y="1022"/>
                    <a:pt x="211" y="989"/>
                  </a:cubicBezTo>
                  <a:cubicBezTo>
                    <a:pt x="205" y="988"/>
                    <a:pt x="198" y="988"/>
                    <a:pt x="191" y="988"/>
                  </a:cubicBezTo>
                  <a:cubicBezTo>
                    <a:pt x="56" y="988"/>
                    <a:pt x="1" y="1196"/>
                    <a:pt x="148" y="1221"/>
                  </a:cubicBezTo>
                  <a:cubicBezTo>
                    <a:pt x="438" y="1271"/>
                    <a:pt x="726" y="1296"/>
                    <a:pt x="1010" y="1296"/>
                  </a:cubicBezTo>
                  <a:cubicBezTo>
                    <a:pt x="2042" y="1296"/>
                    <a:pt x="3026" y="968"/>
                    <a:pt x="3895" y="345"/>
                  </a:cubicBezTo>
                  <a:cubicBezTo>
                    <a:pt x="4067" y="221"/>
                    <a:pt x="3956" y="0"/>
                    <a:pt x="37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8480218" y="4767819"/>
              <a:ext cx="105400" cy="27963"/>
            </a:xfrm>
            <a:custGeom>
              <a:avLst/>
              <a:gdLst/>
              <a:ahLst/>
              <a:cxnLst/>
              <a:rect l="l" t="t" r="r" b="b"/>
              <a:pathLst>
                <a:path w="3185" h="845" extrusionOk="0">
                  <a:moveTo>
                    <a:pt x="2927" y="1"/>
                  </a:moveTo>
                  <a:cubicBezTo>
                    <a:pt x="2896" y="1"/>
                    <a:pt x="2863" y="10"/>
                    <a:pt x="2829" y="30"/>
                  </a:cubicBezTo>
                  <a:cubicBezTo>
                    <a:pt x="2310" y="340"/>
                    <a:pt x="1785" y="505"/>
                    <a:pt x="1239" y="505"/>
                  </a:cubicBezTo>
                  <a:cubicBezTo>
                    <a:pt x="914" y="505"/>
                    <a:pt x="581" y="446"/>
                    <a:pt x="237" y="324"/>
                  </a:cubicBezTo>
                  <a:cubicBezTo>
                    <a:pt x="224" y="319"/>
                    <a:pt x="210" y="317"/>
                    <a:pt x="197" y="317"/>
                  </a:cubicBezTo>
                  <a:cubicBezTo>
                    <a:pt x="74" y="317"/>
                    <a:pt x="0" y="520"/>
                    <a:pt x="130" y="577"/>
                  </a:cubicBezTo>
                  <a:cubicBezTo>
                    <a:pt x="530" y="752"/>
                    <a:pt x="967" y="844"/>
                    <a:pt x="1403" y="844"/>
                  </a:cubicBezTo>
                  <a:cubicBezTo>
                    <a:pt x="1973" y="844"/>
                    <a:pt x="2540" y="687"/>
                    <a:pt x="3019" y="356"/>
                  </a:cubicBezTo>
                  <a:cubicBezTo>
                    <a:pt x="3185" y="242"/>
                    <a:pt x="3087" y="1"/>
                    <a:pt x="2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51" name="Google Shape;551;p23"/>
          <p:cNvGrpSpPr/>
          <p:nvPr/>
        </p:nvGrpSpPr>
        <p:grpSpPr>
          <a:xfrm>
            <a:off x="11320681" y="2655410"/>
            <a:ext cx="715284" cy="940621"/>
            <a:chOff x="8490510" y="1991557"/>
            <a:chExt cx="536463" cy="705466"/>
          </a:xfrm>
        </p:grpSpPr>
        <p:grpSp>
          <p:nvGrpSpPr>
            <p:cNvPr id="552" name="Google Shape;552;p23"/>
            <p:cNvGrpSpPr/>
            <p:nvPr/>
          </p:nvGrpSpPr>
          <p:grpSpPr>
            <a:xfrm>
              <a:off x="8490510" y="1991557"/>
              <a:ext cx="536463" cy="576273"/>
              <a:chOff x="8490510" y="1991557"/>
              <a:chExt cx="536463" cy="576273"/>
            </a:xfrm>
          </p:grpSpPr>
          <p:sp>
            <p:nvSpPr>
              <p:cNvPr id="553" name="Google Shape;553;p23"/>
              <p:cNvSpPr/>
              <p:nvPr/>
            </p:nvSpPr>
            <p:spPr>
              <a:xfrm>
                <a:off x="8490510" y="1991557"/>
                <a:ext cx="536463" cy="576273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17414" extrusionOk="0">
                    <a:moveTo>
                      <a:pt x="3146" y="1048"/>
                    </a:moveTo>
                    <a:cubicBezTo>
                      <a:pt x="3765" y="1048"/>
                      <a:pt x="4373" y="1475"/>
                      <a:pt x="5168" y="1973"/>
                    </a:cubicBezTo>
                    <a:cubicBezTo>
                      <a:pt x="6293" y="2678"/>
                      <a:pt x="7408" y="3402"/>
                      <a:pt x="8513" y="4144"/>
                    </a:cubicBezTo>
                    <a:cubicBezTo>
                      <a:pt x="10784" y="5669"/>
                      <a:pt x="13002" y="7269"/>
                      <a:pt x="15167" y="8945"/>
                    </a:cubicBezTo>
                    <a:cubicBezTo>
                      <a:pt x="14621" y="9412"/>
                      <a:pt x="13754" y="10270"/>
                      <a:pt x="13189" y="10271"/>
                    </a:cubicBezTo>
                    <a:cubicBezTo>
                      <a:pt x="13188" y="10271"/>
                      <a:pt x="13188" y="10271"/>
                      <a:pt x="13187" y="10271"/>
                    </a:cubicBezTo>
                    <a:cubicBezTo>
                      <a:pt x="12599" y="10271"/>
                      <a:pt x="11653" y="9291"/>
                      <a:pt x="11147" y="8939"/>
                    </a:cubicBezTo>
                    <a:cubicBezTo>
                      <a:pt x="10722" y="8644"/>
                      <a:pt x="10464" y="8485"/>
                      <a:pt x="10203" y="8485"/>
                    </a:cubicBezTo>
                    <a:cubicBezTo>
                      <a:pt x="9970" y="8485"/>
                      <a:pt x="9735" y="8612"/>
                      <a:pt x="9378" y="8882"/>
                    </a:cubicBezTo>
                    <a:cubicBezTo>
                      <a:pt x="8592" y="9478"/>
                      <a:pt x="7097" y="10340"/>
                      <a:pt x="7058" y="11466"/>
                    </a:cubicBezTo>
                    <a:cubicBezTo>
                      <a:pt x="7021" y="12486"/>
                      <a:pt x="8018" y="13808"/>
                      <a:pt x="8601" y="14688"/>
                    </a:cubicBezTo>
                    <a:cubicBezTo>
                      <a:pt x="8588" y="14693"/>
                      <a:pt x="8575" y="14699"/>
                      <a:pt x="8563" y="14705"/>
                    </a:cubicBezTo>
                    <a:cubicBezTo>
                      <a:pt x="8087" y="15045"/>
                      <a:pt x="7629" y="15411"/>
                      <a:pt x="7168" y="15768"/>
                    </a:cubicBezTo>
                    <a:cubicBezTo>
                      <a:pt x="6790" y="16061"/>
                      <a:pt x="6290" y="16346"/>
                      <a:pt x="5990" y="16732"/>
                    </a:cubicBezTo>
                    <a:cubicBezTo>
                      <a:pt x="5161" y="14280"/>
                      <a:pt x="4143" y="11887"/>
                      <a:pt x="3244" y="9461"/>
                    </a:cubicBezTo>
                    <a:cubicBezTo>
                      <a:pt x="2772" y="8184"/>
                      <a:pt x="2313" y="6903"/>
                      <a:pt x="1869" y="5617"/>
                    </a:cubicBezTo>
                    <a:cubicBezTo>
                      <a:pt x="1380" y="4209"/>
                      <a:pt x="605" y="3084"/>
                      <a:pt x="1686" y="1883"/>
                    </a:cubicBezTo>
                    <a:cubicBezTo>
                      <a:pt x="2231" y="1279"/>
                      <a:pt x="2691" y="1048"/>
                      <a:pt x="3146" y="1048"/>
                    </a:cubicBezTo>
                    <a:close/>
                    <a:moveTo>
                      <a:pt x="3116" y="1"/>
                    </a:moveTo>
                    <a:cubicBezTo>
                      <a:pt x="3115" y="1"/>
                      <a:pt x="3113" y="1"/>
                      <a:pt x="3112" y="1"/>
                    </a:cubicBezTo>
                    <a:cubicBezTo>
                      <a:pt x="1999" y="2"/>
                      <a:pt x="888" y="1563"/>
                      <a:pt x="139" y="2223"/>
                    </a:cubicBezTo>
                    <a:cubicBezTo>
                      <a:pt x="41" y="2309"/>
                      <a:pt x="0" y="2474"/>
                      <a:pt x="40" y="2597"/>
                    </a:cubicBezTo>
                    <a:cubicBezTo>
                      <a:pt x="1663" y="7534"/>
                      <a:pt x="3282" y="12645"/>
                      <a:pt x="5644" y="17289"/>
                    </a:cubicBezTo>
                    <a:cubicBezTo>
                      <a:pt x="5688" y="17377"/>
                      <a:pt x="5766" y="17414"/>
                      <a:pt x="5847" y="17414"/>
                    </a:cubicBezTo>
                    <a:cubicBezTo>
                      <a:pt x="5968" y="17414"/>
                      <a:pt x="6095" y="17330"/>
                      <a:pt x="6119" y="17206"/>
                    </a:cubicBezTo>
                    <a:cubicBezTo>
                      <a:pt x="6644" y="17078"/>
                      <a:pt x="7125" y="16594"/>
                      <a:pt x="7558" y="16275"/>
                    </a:cubicBezTo>
                    <a:cubicBezTo>
                      <a:pt x="8029" y="15928"/>
                      <a:pt x="8503" y="15586"/>
                      <a:pt x="8961" y="15221"/>
                    </a:cubicBezTo>
                    <a:cubicBezTo>
                      <a:pt x="9030" y="15168"/>
                      <a:pt x="9067" y="15084"/>
                      <a:pt x="9059" y="14996"/>
                    </a:cubicBezTo>
                    <a:cubicBezTo>
                      <a:pt x="9183" y="14955"/>
                      <a:pt x="9277" y="14843"/>
                      <a:pt x="9216" y="14693"/>
                    </a:cubicBezTo>
                    <a:cubicBezTo>
                      <a:pt x="8776" y="13600"/>
                      <a:pt x="7819" y="12413"/>
                      <a:pt x="8215" y="11294"/>
                    </a:cubicBezTo>
                    <a:cubicBezTo>
                      <a:pt x="8497" y="10503"/>
                      <a:pt x="8989" y="10043"/>
                      <a:pt x="9700" y="9578"/>
                    </a:cubicBezTo>
                    <a:cubicBezTo>
                      <a:pt x="9940" y="9420"/>
                      <a:pt x="10118" y="9355"/>
                      <a:pt x="10275" y="9355"/>
                    </a:cubicBezTo>
                    <a:cubicBezTo>
                      <a:pt x="10582" y="9355"/>
                      <a:pt x="10804" y="9607"/>
                      <a:pt x="11234" y="9918"/>
                    </a:cubicBezTo>
                    <a:cubicBezTo>
                      <a:pt x="11730" y="10274"/>
                      <a:pt x="12536" y="11123"/>
                      <a:pt x="13169" y="11132"/>
                    </a:cubicBezTo>
                    <a:cubicBezTo>
                      <a:pt x="13173" y="11132"/>
                      <a:pt x="13177" y="11132"/>
                      <a:pt x="13181" y="11132"/>
                    </a:cubicBezTo>
                    <a:cubicBezTo>
                      <a:pt x="14028" y="11132"/>
                      <a:pt x="15135" y="9871"/>
                      <a:pt x="15759" y="9406"/>
                    </a:cubicBezTo>
                    <a:cubicBezTo>
                      <a:pt x="15837" y="9348"/>
                      <a:pt x="15890" y="9264"/>
                      <a:pt x="15909" y="9169"/>
                    </a:cubicBezTo>
                    <a:cubicBezTo>
                      <a:pt x="16109" y="9046"/>
                      <a:pt x="16210" y="8783"/>
                      <a:pt x="15978" y="8602"/>
                    </a:cubicBezTo>
                    <a:cubicBezTo>
                      <a:pt x="12971" y="6277"/>
                      <a:pt x="9877" y="4072"/>
                      <a:pt x="6678" y="2019"/>
                    </a:cubicBezTo>
                    <a:cubicBezTo>
                      <a:pt x="5749" y="1424"/>
                      <a:pt x="4258" y="1"/>
                      <a:pt x="31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8614210" y="2115256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3"/>
                    </a:lnTo>
                    <a:cubicBezTo>
                      <a:pt x="2607" y="2311"/>
                      <a:pt x="3350" y="2660"/>
                      <a:pt x="3837" y="3100"/>
                    </a:cubicBezTo>
                    <a:cubicBezTo>
                      <a:pt x="3413" y="3677"/>
                      <a:pt x="2640" y="4198"/>
                      <a:pt x="2165" y="4686"/>
                    </a:cubicBezTo>
                    <a:cubicBezTo>
                      <a:pt x="1799" y="3513"/>
                      <a:pt x="1347" y="2401"/>
                      <a:pt x="1007" y="1230"/>
                    </a:cubicBezTo>
                    <a:close/>
                    <a:moveTo>
                      <a:pt x="409" y="1"/>
                    </a:moveTo>
                    <a:cubicBezTo>
                      <a:pt x="189" y="1"/>
                      <a:pt x="0" y="249"/>
                      <a:pt x="50" y="478"/>
                    </a:cubicBezTo>
                    <a:cubicBezTo>
                      <a:pt x="377" y="1998"/>
                      <a:pt x="791" y="3706"/>
                      <a:pt x="1610" y="5046"/>
                    </a:cubicBezTo>
                    <a:cubicBezTo>
                      <a:pt x="1674" y="5151"/>
                      <a:pt x="1776" y="5197"/>
                      <a:pt x="1878" y="5197"/>
                    </a:cubicBezTo>
                    <a:cubicBezTo>
                      <a:pt x="1991" y="5197"/>
                      <a:pt x="2105" y="5141"/>
                      <a:pt x="2166" y="5048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0" y="5119"/>
                      <a:pt x="2472" y="5098"/>
                      <a:pt x="2522" y="5055"/>
                    </a:cubicBezTo>
                    <a:cubicBezTo>
                      <a:pt x="3173" y="4532"/>
                      <a:pt x="4096" y="3939"/>
                      <a:pt x="4531" y="3221"/>
                    </a:cubicBezTo>
                    <a:cubicBezTo>
                      <a:pt x="4588" y="3132"/>
                      <a:pt x="4598" y="2985"/>
                      <a:pt x="4533" y="2894"/>
                    </a:cubicBezTo>
                    <a:cubicBezTo>
                      <a:pt x="4133" y="2357"/>
                      <a:pt x="3433" y="2012"/>
                      <a:pt x="2889" y="1635"/>
                    </a:cubicBezTo>
                    <a:cubicBezTo>
                      <a:pt x="2125" y="1107"/>
                      <a:pt x="1358" y="585"/>
                      <a:pt x="592" y="61"/>
                    </a:cubicBezTo>
                    <a:cubicBezTo>
                      <a:pt x="531" y="19"/>
                      <a:pt x="469" y="1"/>
                      <a:pt x="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555" name="Google Shape;555;p23"/>
            <p:cNvSpPr/>
            <p:nvPr/>
          </p:nvSpPr>
          <p:spPr>
            <a:xfrm>
              <a:off x="8597399" y="2575705"/>
              <a:ext cx="71844" cy="67674"/>
            </a:xfrm>
            <a:custGeom>
              <a:avLst/>
              <a:gdLst/>
              <a:ahLst/>
              <a:cxnLst/>
              <a:rect l="l" t="t" r="r" b="b"/>
              <a:pathLst>
                <a:path w="2171" h="2045" extrusionOk="0">
                  <a:moveTo>
                    <a:pt x="225" y="0"/>
                  </a:moveTo>
                  <a:cubicBezTo>
                    <a:pt x="113" y="0"/>
                    <a:pt x="1" y="122"/>
                    <a:pt x="66" y="257"/>
                  </a:cubicBezTo>
                  <a:cubicBezTo>
                    <a:pt x="424" y="985"/>
                    <a:pt x="1058" y="1699"/>
                    <a:pt x="1815" y="2026"/>
                  </a:cubicBezTo>
                  <a:cubicBezTo>
                    <a:pt x="1844" y="2039"/>
                    <a:pt x="1873" y="2044"/>
                    <a:pt x="1899" y="2044"/>
                  </a:cubicBezTo>
                  <a:cubicBezTo>
                    <a:pt x="2067" y="2044"/>
                    <a:pt x="2171" y="1826"/>
                    <a:pt x="1999" y="1714"/>
                  </a:cubicBezTo>
                  <a:cubicBezTo>
                    <a:pt x="1316" y="1265"/>
                    <a:pt x="775" y="801"/>
                    <a:pt x="362" y="84"/>
                  </a:cubicBezTo>
                  <a:cubicBezTo>
                    <a:pt x="327" y="25"/>
                    <a:pt x="276" y="0"/>
                    <a:pt x="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8587736" y="2657444"/>
              <a:ext cx="91137" cy="39579"/>
            </a:xfrm>
            <a:custGeom>
              <a:avLst/>
              <a:gdLst/>
              <a:ahLst/>
              <a:cxnLst/>
              <a:rect l="l" t="t" r="r" b="b"/>
              <a:pathLst>
                <a:path w="2754" h="1196" extrusionOk="0">
                  <a:moveTo>
                    <a:pt x="250" y="0"/>
                  </a:moveTo>
                  <a:cubicBezTo>
                    <a:pt x="97" y="0"/>
                    <a:pt x="0" y="220"/>
                    <a:pt x="160" y="316"/>
                  </a:cubicBezTo>
                  <a:cubicBezTo>
                    <a:pt x="850" y="723"/>
                    <a:pt x="1617" y="1060"/>
                    <a:pt x="2412" y="1192"/>
                  </a:cubicBezTo>
                  <a:cubicBezTo>
                    <a:pt x="2425" y="1194"/>
                    <a:pt x="2439" y="1195"/>
                    <a:pt x="2451" y="1195"/>
                  </a:cubicBezTo>
                  <a:cubicBezTo>
                    <a:pt x="2669" y="1195"/>
                    <a:pt x="2753" y="876"/>
                    <a:pt x="2518" y="814"/>
                  </a:cubicBezTo>
                  <a:cubicBezTo>
                    <a:pt x="1753" y="612"/>
                    <a:pt x="1036" y="390"/>
                    <a:pt x="333" y="22"/>
                  </a:cubicBezTo>
                  <a:cubicBezTo>
                    <a:pt x="305" y="7"/>
                    <a:pt x="276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57" name="Google Shape;557;p23"/>
          <p:cNvGrpSpPr/>
          <p:nvPr/>
        </p:nvGrpSpPr>
        <p:grpSpPr>
          <a:xfrm>
            <a:off x="9068677" y="3472176"/>
            <a:ext cx="1884993" cy="1082080"/>
            <a:chOff x="6765365" y="2520242"/>
            <a:chExt cx="1413745" cy="811560"/>
          </a:xfrm>
        </p:grpSpPr>
        <p:sp>
          <p:nvSpPr>
            <p:cNvPr id="558" name="Google Shape;558;p23"/>
            <p:cNvSpPr/>
            <p:nvPr/>
          </p:nvSpPr>
          <p:spPr>
            <a:xfrm>
              <a:off x="6765365" y="2520242"/>
              <a:ext cx="1413745" cy="811560"/>
            </a:xfrm>
            <a:custGeom>
              <a:avLst/>
              <a:gdLst/>
              <a:ahLst/>
              <a:cxnLst/>
              <a:rect l="l" t="t" r="r" b="b"/>
              <a:pathLst>
                <a:path w="42721" h="24524" extrusionOk="0">
                  <a:moveTo>
                    <a:pt x="38221" y="615"/>
                  </a:moveTo>
                  <a:cubicBezTo>
                    <a:pt x="39552" y="2782"/>
                    <a:pt x="40791" y="4929"/>
                    <a:pt x="41921" y="7207"/>
                  </a:cubicBezTo>
                  <a:cubicBezTo>
                    <a:pt x="41182" y="7583"/>
                    <a:pt x="40437" y="7953"/>
                    <a:pt x="39693" y="8320"/>
                  </a:cubicBezTo>
                  <a:cubicBezTo>
                    <a:pt x="39558" y="8118"/>
                    <a:pt x="39364" y="7933"/>
                    <a:pt x="39197" y="7773"/>
                  </a:cubicBezTo>
                  <a:cubicBezTo>
                    <a:pt x="38975" y="7564"/>
                    <a:pt x="38734" y="7377"/>
                    <a:pt x="38475" y="7213"/>
                  </a:cubicBezTo>
                  <a:cubicBezTo>
                    <a:pt x="38438" y="7189"/>
                    <a:pt x="38402" y="7179"/>
                    <a:pt x="38368" y="7179"/>
                  </a:cubicBezTo>
                  <a:cubicBezTo>
                    <a:pt x="38195" y="7179"/>
                    <a:pt x="38087" y="7446"/>
                    <a:pt x="38267" y="7571"/>
                  </a:cubicBezTo>
                  <a:cubicBezTo>
                    <a:pt x="38500" y="7732"/>
                    <a:pt x="38714" y="7914"/>
                    <a:pt x="38910" y="8120"/>
                  </a:cubicBezTo>
                  <a:cubicBezTo>
                    <a:pt x="39036" y="8250"/>
                    <a:pt x="39137" y="8400"/>
                    <a:pt x="39246" y="8542"/>
                  </a:cubicBezTo>
                  <a:cubicBezTo>
                    <a:pt x="38393" y="8962"/>
                    <a:pt x="37536" y="9378"/>
                    <a:pt x="36680" y="9790"/>
                  </a:cubicBezTo>
                  <a:cubicBezTo>
                    <a:pt x="36567" y="9653"/>
                    <a:pt x="36441" y="9522"/>
                    <a:pt x="36327" y="9391"/>
                  </a:cubicBezTo>
                  <a:cubicBezTo>
                    <a:pt x="36127" y="9166"/>
                    <a:pt x="35930" y="8939"/>
                    <a:pt x="35720" y="8723"/>
                  </a:cubicBezTo>
                  <a:cubicBezTo>
                    <a:pt x="35681" y="8682"/>
                    <a:pt x="35633" y="8665"/>
                    <a:pt x="35585" y="8665"/>
                  </a:cubicBezTo>
                  <a:cubicBezTo>
                    <a:pt x="35437" y="8665"/>
                    <a:pt x="35288" y="8827"/>
                    <a:pt x="35395" y="8973"/>
                  </a:cubicBezTo>
                  <a:cubicBezTo>
                    <a:pt x="35565" y="9204"/>
                    <a:pt x="35745" y="9427"/>
                    <a:pt x="35925" y="9651"/>
                  </a:cubicBezTo>
                  <a:cubicBezTo>
                    <a:pt x="36020" y="9767"/>
                    <a:pt x="36112" y="9895"/>
                    <a:pt x="36209" y="10016"/>
                  </a:cubicBezTo>
                  <a:cubicBezTo>
                    <a:pt x="35532" y="10340"/>
                    <a:pt x="34856" y="10670"/>
                    <a:pt x="34176" y="10988"/>
                  </a:cubicBezTo>
                  <a:cubicBezTo>
                    <a:pt x="34086" y="10797"/>
                    <a:pt x="33937" y="10618"/>
                    <a:pt x="33810" y="10464"/>
                  </a:cubicBezTo>
                  <a:cubicBezTo>
                    <a:pt x="33623" y="10244"/>
                    <a:pt x="33407" y="10049"/>
                    <a:pt x="33168" y="9888"/>
                  </a:cubicBezTo>
                  <a:cubicBezTo>
                    <a:pt x="33138" y="9868"/>
                    <a:pt x="33107" y="9858"/>
                    <a:pt x="33077" y="9858"/>
                  </a:cubicBezTo>
                  <a:cubicBezTo>
                    <a:pt x="32932" y="9858"/>
                    <a:pt x="32810" y="10066"/>
                    <a:pt x="32942" y="10183"/>
                  </a:cubicBezTo>
                  <a:cubicBezTo>
                    <a:pt x="33139" y="10357"/>
                    <a:pt x="33326" y="10552"/>
                    <a:pt x="33479" y="10769"/>
                  </a:cubicBezTo>
                  <a:cubicBezTo>
                    <a:pt x="33574" y="10905"/>
                    <a:pt x="33646" y="11056"/>
                    <a:pt x="33727" y="11200"/>
                  </a:cubicBezTo>
                  <a:cubicBezTo>
                    <a:pt x="32913" y="11581"/>
                    <a:pt x="32096" y="11961"/>
                    <a:pt x="31278" y="12336"/>
                  </a:cubicBezTo>
                  <a:cubicBezTo>
                    <a:pt x="31133" y="12163"/>
                    <a:pt x="30955" y="12013"/>
                    <a:pt x="30796" y="11855"/>
                  </a:cubicBezTo>
                  <a:lnTo>
                    <a:pt x="30186" y="11255"/>
                  </a:lnTo>
                  <a:cubicBezTo>
                    <a:pt x="30153" y="11222"/>
                    <a:pt x="30117" y="11208"/>
                    <a:pt x="30082" y="11208"/>
                  </a:cubicBezTo>
                  <a:cubicBezTo>
                    <a:pt x="29970" y="11208"/>
                    <a:pt x="29877" y="11355"/>
                    <a:pt x="29970" y="11469"/>
                  </a:cubicBezTo>
                  <a:lnTo>
                    <a:pt x="30488" y="12096"/>
                  </a:lnTo>
                  <a:cubicBezTo>
                    <a:pt x="30603" y="12235"/>
                    <a:pt x="30715" y="12394"/>
                    <a:pt x="30839" y="12537"/>
                  </a:cubicBezTo>
                  <a:cubicBezTo>
                    <a:pt x="29954" y="12941"/>
                    <a:pt x="29067" y="13345"/>
                    <a:pt x="28180" y="13747"/>
                  </a:cubicBezTo>
                  <a:cubicBezTo>
                    <a:pt x="28178" y="13745"/>
                    <a:pt x="28178" y="13742"/>
                    <a:pt x="28177" y="13740"/>
                  </a:cubicBezTo>
                  <a:cubicBezTo>
                    <a:pt x="28045" y="13578"/>
                    <a:pt x="27881" y="13433"/>
                    <a:pt x="27737" y="13281"/>
                  </a:cubicBezTo>
                  <a:cubicBezTo>
                    <a:pt x="27592" y="13131"/>
                    <a:pt x="27448" y="12969"/>
                    <a:pt x="27292" y="12826"/>
                  </a:cubicBezTo>
                  <a:cubicBezTo>
                    <a:pt x="27260" y="12797"/>
                    <a:pt x="27222" y="12784"/>
                    <a:pt x="27185" y="12784"/>
                  </a:cubicBezTo>
                  <a:cubicBezTo>
                    <a:pt x="27071" y="12784"/>
                    <a:pt x="26961" y="12900"/>
                    <a:pt x="27041" y="13019"/>
                  </a:cubicBezTo>
                  <a:cubicBezTo>
                    <a:pt x="27165" y="13204"/>
                    <a:pt x="27310" y="13377"/>
                    <a:pt x="27446" y="13554"/>
                  </a:cubicBezTo>
                  <a:cubicBezTo>
                    <a:pt x="27544" y="13682"/>
                    <a:pt x="27641" y="13815"/>
                    <a:pt x="27742" y="13943"/>
                  </a:cubicBezTo>
                  <a:cubicBezTo>
                    <a:pt x="26967" y="14290"/>
                    <a:pt x="26190" y="14641"/>
                    <a:pt x="25414" y="14986"/>
                  </a:cubicBezTo>
                  <a:cubicBezTo>
                    <a:pt x="25435" y="14906"/>
                    <a:pt x="25417" y="14822"/>
                    <a:pt x="25365" y="14759"/>
                  </a:cubicBezTo>
                  <a:cubicBezTo>
                    <a:pt x="25226" y="14584"/>
                    <a:pt x="25048" y="14430"/>
                    <a:pt x="24890" y="14269"/>
                  </a:cubicBezTo>
                  <a:cubicBezTo>
                    <a:pt x="24734" y="14108"/>
                    <a:pt x="24581" y="13933"/>
                    <a:pt x="24409" y="13785"/>
                  </a:cubicBezTo>
                  <a:cubicBezTo>
                    <a:pt x="24377" y="13756"/>
                    <a:pt x="24338" y="13744"/>
                    <a:pt x="24300" y="13744"/>
                  </a:cubicBezTo>
                  <a:cubicBezTo>
                    <a:pt x="24184" y="13744"/>
                    <a:pt x="24074" y="13858"/>
                    <a:pt x="24153" y="13982"/>
                  </a:cubicBezTo>
                  <a:cubicBezTo>
                    <a:pt x="24282" y="14182"/>
                    <a:pt x="24441" y="14365"/>
                    <a:pt x="24585" y="14555"/>
                  </a:cubicBezTo>
                  <a:cubicBezTo>
                    <a:pt x="24726" y="14739"/>
                    <a:pt x="24856" y="14941"/>
                    <a:pt x="25014" y="15110"/>
                  </a:cubicBezTo>
                  <a:cubicBezTo>
                    <a:pt x="25028" y="15122"/>
                    <a:pt x="25043" y="15133"/>
                    <a:pt x="25059" y="15142"/>
                  </a:cubicBezTo>
                  <a:cubicBezTo>
                    <a:pt x="24104" y="15563"/>
                    <a:pt x="23149" y="15981"/>
                    <a:pt x="22192" y="16396"/>
                  </a:cubicBezTo>
                  <a:cubicBezTo>
                    <a:pt x="21976" y="16039"/>
                    <a:pt x="21686" y="15712"/>
                    <a:pt x="21438" y="15378"/>
                  </a:cubicBezTo>
                  <a:cubicBezTo>
                    <a:pt x="21392" y="15315"/>
                    <a:pt x="21327" y="15289"/>
                    <a:pt x="21265" y="15289"/>
                  </a:cubicBezTo>
                  <a:cubicBezTo>
                    <a:pt x="21120" y="15289"/>
                    <a:pt x="20983" y="15428"/>
                    <a:pt x="21086" y="15584"/>
                  </a:cubicBezTo>
                  <a:cubicBezTo>
                    <a:pt x="21303" y="15915"/>
                    <a:pt x="21507" y="16269"/>
                    <a:pt x="21747" y="16588"/>
                  </a:cubicBezTo>
                  <a:cubicBezTo>
                    <a:pt x="20968" y="16925"/>
                    <a:pt x="20190" y="17258"/>
                    <a:pt x="19412" y="17594"/>
                  </a:cubicBezTo>
                  <a:cubicBezTo>
                    <a:pt x="19404" y="17563"/>
                    <a:pt x="19390" y="17534"/>
                    <a:pt x="19372" y="17510"/>
                  </a:cubicBezTo>
                  <a:cubicBezTo>
                    <a:pt x="19236" y="17343"/>
                    <a:pt x="19038" y="17228"/>
                    <a:pt x="18885" y="17073"/>
                  </a:cubicBezTo>
                  <a:cubicBezTo>
                    <a:pt x="18730" y="16915"/>
                    <a:pt x="18592" y="16741"/>
                    <a:pt x="18474" y="16552"/>
                  </a:cubicBezTo>
                  <a:cubicBezTo>
                    <a:pt x="18429" y="16481"/>
                    <a:pt x="18364" y="16451"/>
                    <a:pt x="18299" y="16451"/>
                  </a:cubicBezTo>
                  <a:cubicBezTo>
                    <a:pt x="18154" y="16451"/>
                    <a:pt x="18010" y="16602"/>
                    <a:pt x="18104" y="16770"/>
                  </a:cubicBezTo>
                  <a:cubicBezTo>
                    <a:pt x="18300" y="17119"/>
                    <a:pt x="18609" y="17565"/>
                    <a:pt x="18989" y="17773"/>
                  </a:cubicBezTo>
                  <a:cubicBezTo>
                    <a:pt x="18160" y="18127"/>
                    <a:pt x="17332" y="18479"/>
                    <a:pt x="16503" y="18831"/>
                  </a:cubicBezTo>
                  <a:cubicBezTo>
                    <a:pt x="16499" y="18827"/>
                    <a:pt x="16499" y="18822"/>
                    <a:pt x="16494" y="18818"/>
                  </a:cubicBezTo>
                  <a:cubicBezTo>
                    <a:pt x="16353" y="18657"/>
                    <a:pt x="16180" y="18524"/>
                    <a:pt x="16036" y="18364"/>
                  </a:cubicBezTo>
                  <a:cubicBezTo>
                    <a:pt x="15894" y="18203"/>
                    <a:pt x="15768" y="18030"/>
                    <a:pt x="15636" y="17863"/>
                  </a:cubicBezTo>
                  <a:cubicBezTo>
                    <a:pt x="15601" y="17819"/>
                    <a:pt x="15558" y="17800"/>
                    <a:pt x="15516" y="17800"/>
                  </a:cubicBezTo>
                  <a:cubicBezTo>
                    <a:pt x="15394" y="17800"/>
                    <a:pt x="15276" y="17957"/>
                    <a:pt x="15342" y="18090"/>
                  </a:cubicBezTo>
                  <a:cubicBezTo>
                    <a:pt x="15502" y="18413"/>
                    <a:pt x="15753" y="18767"/>
                    <a:pt x="16033" y="19029"/>
                  </a:cubicBezTo>
                  <a:cubicBezTo>
                    <a:pt x="15426" y="19286"/>
                    <a:pt x="14818" y="19542"/>
                    <a:pt x="14212" y="19799"/>
                  </a:cubicBezTo>
                  <a:cubicBezTo>
                    <a:pt x="14120" y="19622"/>
                    <a:pt x="13982" y="19455"/>
                    <a:pt x="13860" y="19314"/>
                  </a:cubicBezTo>
                  <a:cubicBezTo>
                    <a:pt x="13676" y="19103"/>
                    <a:pt x="13458" y="18923"/>
                    <a:pt x="13218" y="18782"/>
                  </a:cubicBezTo>
                  <a:cubicBezTo>
                    <a:pt x="13200" y="18772"/>
                    <a:pt x="13182" y="18768"/>
                    <a:pt x="13164" y="18768"/>
                  </a:cubicBezTo>
                  <a:cubicBezTo>
                    <a:pt x="13070" y="18768"/>
                    <a:pt x="12989" y="18893"/>
                    <a:pt x="13075" y="18968"/>
                  </a:cubicBezTo>
                  <a:cubicBezTo>
                    <a:pt x="13267" y="19132"/>
                    <a:pt x="13446" y="19312"/>
                    <a:pt x="13587" y="19524"/>
                  </a:cubicBezTo>
                  <a:cubicBezTo>
                    <a:pt x="13682" y="19663"/>
                    <a:pt x="13740" y="19818"/>
                    <a:pt x="13809" y="19968"/>
                  </a:cubicBezTo>
                  <a:cubicBezTo>
                    <a:pt x="13106" y="20263"/>
                    <a:pt x="12403" y="20558"/>
                    <a:pt x="11699" y="20853"/>
                  </a:cubicBezTo>
                  <a:cubicBezTo>
                    <a:pt x="11699" y="20852"/>
                    <a:pt x="11697" y="20850"/>
                    <a:pt x="11696" y="20849"/>
                  </a:cubicBezTo>
                  <a:cubicBezTo>
                    <a:pt x="11333" y="20446"/>
                    <a:pt x="11011" y="20055"/>
                    <a:pt x="10763" y="19568"/>
                  </a:cubicBezTo>
                  <a:cubicBezTo>
                    <a:pt x="10728" y="19500"/>
                    <a:pt x="10664" y="19471"/>
                    <a:pt x="10599" y="19471"/>
                  </a:cubicBezTo>
                  <a:cubicBezTo>
                    <a:pt x="10470" y="19471"/>
                    <a:pt x="10333" y="19582"/>
                    <a:pt x="10391" y="19726"/>
                  </a:cubicBezTo>
                  <a:cubicBezTo>
                    <a:pt x="10582" y="20202"/>
                    <a:pt x="10858" y="20679"/>
                    <a:pt x="11222" y="21052"/>
                  </a:cubicBezTo>
                  <a:cubicBezTo>
                    <a:pt x="10389" y="21400"/>
                    <a:pt x="9557" y="21748"/>
                    <a:pt x="8726" y="22094"/>
                  </a:cubicBezTo>
                  <a:cubicBezTo>
                    <a:pt x="8452" y="21669"/>
                    <a:pt x="8116" y="21288"/>
                    <a:pt x="7732" y="20962"/>
                  </a:cubicBezTo>
                  <a:cubicBezTo>
                    <a:pt x="7695" y="20930"/>
                    <a:pt x="7654" y="20916"/>
                    <a:pt x="7615" y="20916"/>
                  </a:cubicBezTo>
                  <a:cubicBezTo>
                    <a:pt x="7478" y="20916"/>
                    <a:pt x="7362" y="21083"/>
                    <a:pt x="7487" y="21207"/>
                  </a:cubicBezTo>
                  <a:cubicBezTo>
                    <a:pt x="7813" y="21529"/>
                    <a:pt x="8073" y="21884"/>
                    <a:pt x="8302" y="22270"/>
                  </a:cubicBezTo>
                  <a:lnTo>
                    <a:pt x="6663" y="22951"/>
                  </a:lnTo>
                  <a:cubicBezTo>
                    <a:pt x="6655" y="22938"/>
                    <a:pt x="6646" y="22924"/>
                    <a:pt x="6635" y="22912"/>
                  </a:cubicBezTo>
                  <a:cubicBezTo>
                    <a:pt x="6431" y="22693"/>
                    <a:pt x="6162" y="22538"/>
                    <a:pt x="5954" y="22316"/>
                  </a:cubicBezTo>
                  <a:cubicBezTo>
                    <a:pt x="5745" y="22094"/>
                    <a:pt x="5611" y="21826"/>
                    <a:pt x="5405" y="21608"/>
                  </a:cubicBezTo>
                  <a:cubicBezTo>
                    <a:pt x="5376" y="21577"/>
                    <a:pt x="5342" y="21564"/>
                    <a:pt x="5308" y="21564"/>
                  </a:cubicBezTo>
                  <a:cubicBezTo>
                    <a:pt x="5222" y="21564"/>
                    <a:pt x="5142" y="21652"/>
                    <a:pt x="5162" y="21751"/>
                  </a:cubicBezTo>
                  <a:cubicBezTo>
                    <a:pt x="5223" y="22054"/>
                    <a:pt x="5445" y="22337"/>
                    <a:pt x="5634" y="22575"/>
                  </a:cubicBezTo>
                  <a:cubicBezTo>
                    <a:pt x="5787" y="22766"/>
                    <a:pt x="5975" y="22994"/>
                    <a:pt x="6191" y="23147"/>
                  </a:cubicBezTo>
                  <a:lnTo>
                    <a:pt x="3979" y="24066"/>
                  </a:lnTo>
                  <a:cubicBezTo>
                    <a:pt x="3962" y="24074"/>
                    <a:pt x="3946" y="24083"/>
                    <a:pt x="3931" y="24093"/>
                  </a:cubicBezTo>
                  <a:lnTo>
                    <a:pt x="3931" y="24093"/>
                  </a:lnTo>
                  <a:cubicBezTo>
                    <a:pt x="4034" y="23988"/>
                    <a:pt x="4079" y="23829"/>
                    <a:pt x="3987" y="23664"/>
                  </a:cubicBezTo>
                  <a:cubicBezTo>
                    <a:pt x="3332" y="22487"/>
                    <a:pt x="2704" y="21297"/>
                    <a:pt x="2120" y="20083"/>
                  </a:cubicBezTo>
                  <a:cubicBezTo>
                    <a:pt x="1569" y="18939"/>
                    <a:pt x="1155" y="17606"/>
                    <a:pt x="403" y="16580"/>
                  </a:cubicBezTo>
                  <a:cubicBezTo>
                    <a:pt x="6646" y="14148"/>
                    <a:pt x="12783" y="11428"/>
                    <a:pt x="18954" y="8823"/>
                  </a:cubicBezTo>
                  <a:cubicBezTo>
                    <a:pt x="25337" y="6125"/>
                    <a:pt x="31758" y="3497"/>
                    <a:pt x="38102" y="710"/>
                  </a:cubicBezTo>
                  <a:cubicBezTo>
                    <a:pt x="38149" y="690"/>
                    <a:pt x="38190" y="656"/>
                    <a:pt x="38221" y="615"/>
                  </a:cubicBezTo>
                  <a:close/>
                  <a:moveTo>
                    <a:pt x="37933" y="0"/>
                  </a:moveTo>
                  <a:cubicBezTo>
                    <a:pt x="37895" y="0"/>
                    <a:pt x="37855" y="8"/>
                    <a:pt x="37814" y="25"/>
                  </a:cubicBezTo>
                  <a:cubicBezTo>
                    <a:pt x="31594" y="2575"/>
                    <a:pt x="25434" y="5283"/>
                    <a:pt x="19249" y="7917"/>
                  </a:cubicBezTo>
                  <a:cubicBezTo>
                    <a:pt x="12879" y="10631"/>
                    <a:pt x="6448" y="13232"/>
                    <a:pt x="157" y="16121"/>
                  </a:cubicBezTo>
                  <a:cubicBezTo>
                    <a:pt x="22" y="16182"/>
                    <a:pt x="3" y="16329"/>
                    <a:pt x="54" y="16445"/>
                  </a:cubicBezTo>
                  <a:cubicBezTo>
                    <a:pt x="17" y="16477"/>
                    <a:pt x="0" y="16525"/>
                    <a:pt x="8" y="16571"/>
                  </a:cubicBezTo>
                  <a:cubicBezTo>
                    <a:pt x="138" y="17756"/>
                    <a:pt x="755" y="18896"/>
                    <a:pt x="1255" y="19968"/>
                  </a:cubicBezTo>
                  <a:cubicBezTo>
                    <a:pt x="1899" y="21352"/>
                    <a:pt x="2599" y="22706"/>
                    <a:pt x="3348" y="24037"/>
                  </a:cubicBezTo>
                  <a:cubicBezTo>
                    <a:pt x="3420" y="24165"/>
                    <a:pt x="3531" y="24218"/>
                    <a:pt x="3642" y="24218"/>
                  </a:cubicBezTo>
                  <a:cubicBezTo>
                    <a:pt x="3729" y="24218"/>
                    <a:pt x="3817" y="24186"/>
                    <a:pt x="3887" y="24132"/>
                  </a:cubicBezTo>
                  <a:lnTo>
                    <a:pt x="3887" y="24132"/>
                  </a:lnTo>
                  <a:cubicBezTo>
                    <a:pt x="3764" y="24271"/>
                    <a:pt x="3834" y="24523"/>
                    <a:pt x="4022" y="24523"/>
                  </a:cubicBezTo>
                  <a:cubicBezTo>
                    <a:pt x="4046" y="24523"/>
                    <a:pt x="4073" y="24519"/>
                    <a:pt x="4102" y="24509"/>
                  </a:cubicBezTo>
                  <a:cubicBezTo>
                    <a:pt x="17310" y="20086"/>
                    <a:pt x="30122" y="14042"/>
                    <a:pt x="42514" y="7723"/>
                  </a:cubicBezTo>
                  <a:cubicBezTo>
                    <a:pt x="42681" y="7642"/>
                    <a:pt x="42721" y="7493"/>
                    <a:pt x="42687" y="7357"/>
                  </a:cubicBezTo>
                  <a:cubicBezTo>
                    <a:pt x="42701" y="7302"/>
                    <a:pt x="42698" y="7243"/>
                    <a:pt x="42678" y="7190"/>
                  </a:cubicBezTo>
                  <a:cubicBezTo>
                    <a:pt x="41716" y="4678"/>
                    <a:pt x="40281" y="2189"/>
                    <a:pt x="38504" y="166"/>
                  </a:cubicBezTo>
                  <a:cubicBezTo>
                    <a:pt x="38459" y="114"/>
                    <a:pt x="38404" y="93"/>
                    <a:pt x="38348" y="93"/>
                  </a:cubicBezTo>
                  <a:cubicBezTo>
                    <a:pt x="38293" y="93"/>
                    <a:pt x="38239" y="114"/>
                    <a:pt x="38194" y="149"/>
                  </a:cubicBezTo>
                  <a:cubicBezTo>
                    <a:pt x="38130" y="62"/>
                    <a:pt x="38039" y="0"/>
                    <a:pt x="379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6863484" y="3117827"/>
              <a:ext cx="66317" cy="60361"/>
            </a:xfrm>
            <a:custGeom>
              <a:avLst/>
              <a:gdLst/>
              <a:ahLst/>
              <a:cxnLst/>
              <a:rect l="l" t="t" r="r" b="b"/>
              <a:pathLst>
                <a:path w="2004" h="1824" extrusionOk="0">
                  <a:moveTo>
                    <a:pt x="720" y="496"/>
                  </a:moveTo>
                  <a:lnTo>
                    <a:pt x="720" y="496"/>
                  </a:lnTo>
                  <a:cubicBezTo>
                    <a:pt x="736" y="501"/>
                    <a:pt x="752" y="504"/>
                    <a:pt x="769" y="505"/>
                  </a:cubicBezTo>
                  <a:cubicBezTo>
                    <a:pt x="776" y="505"/>
                    <a:pt x="784" y="505"/>
                    <a:pt x="791" y="505"/>
                  </a:cubicBezTo>
                  <a:cubicBezTo>
                    <a:pt x="1039" y="505"/>
                    <a:pt x="1296" y="559"/>
                    <a:pt x="1385" y="833"/>
                  </a:cubicBezTo>
                  <a:cubicBezTo>
                    <a:pt x="1459" y="1064"/>
                    <a:pt x="1282" y="1262"/>
                    <a:pt x="1071" y="1329"/>
                  </a:cubicBezTo>
                  <a:lnTo>
                    <a:pt x="1071" y="1328"/>
                  </a:lnTo>
                  <a:cubicBezTo>
                    <a:pt x="1016" y="1345"/>
                    <a:pt x="966" y="1353"/>
                    <a:pt x="919" y="1353"/>
                  </a:cubicBezTo>
                  <a:cubicBezTo>
                    <a:pt x="520" y="1353"/>
                    <a:pt x="435" y="767"/>
                    <a:pt x="720" y="496"/>
                  </a:cubicBezTo>
                  <a:close/>
                  <a:moveTo>
                    <a:pt x="967" y="1"/>
                  </a:moveTo>
                  <a:cubicBezTo>
                    <a:pt x="861" y="1"/>
                    <a:pt x="754" y="24"/>
                    <a:pt x="653" y="77"/>
                  </a:cubicBezTo>
                  <a:cubicBezTo>
                    <a:pt x="612" y="98"/>
                    <a:pt x="579" y="133"/>
                    <a:pt x="561" y="176"/>
                  </a:cubicBezTo>
                  <a:cubicBezTo>
                    <a:pt x="547" y="178"/>
                    <a:pt x="533" y="182"/>
                    <a:pt x="521" y="188"/>
                  </a:cubicBezTo>
                  <a:cubicBezTo>
                    <a:pt x="134" y="407"/>
                    <a:pt x="0" y="901"/>
                    <a:pt x="164" y="1305"/>
                  </a:cubicBezTo>
                  <a:cubicBezTo>
                    <a:pt x="300" y="1640"/>
                    <a:pt x="613" y="1824"/>
                    <a:pt x="947" y="1824"/>
                  </a:cubicBezTo>
                  <a:cubicBezTo>
                    <a:pt x="1057" y="1824"/>
                    <a:pt x="1169" y="1804"/>
                    <a:pt x="1278" y="1763"/>
                  </a:cubicBezTo>
                  <a:cubicBezTo>
                    <a:pt x="1719" y="1597"/>
                    <a:pt x="2004" y="1138"/>
                    <a:pt x="1852" y="672"/>
                  </a:cubicBezTo>
                  <a:cubicBezTo>
                    <a:pt x="1733" y="309"/>
                    <a:pt x="1352" y="1"/>
                    <a:pt x="9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7444754" y="2556545"/>
              <a:ext cx="102653" cy="56588"/>
            </a:xfrm>
            <a:custGeom>
              <a:avLst/>
              <a:gdLst/>
              <a:ahLst/>
              <a:cxnLst/>
              <a:rect l="l" t="t" r="r" b="b"/>
              <a:pathLst>
                <a:path w="3102" h="1710" extrusionOk="0">
                  <a:moveTo>
                    <a:pt x="2826" y="0"/>
                  </a:moveTo>
                  <a:cubicBezTo>
                    <a:pt x="2792" y="0"/>
                    <a:pt x="2754" y="10"/>
                    <a:pt x="2715" y="32"/>
                  </a:cubicBezTo>
                  <a:cubicBezTo>
                    <a:pt x="1873" y="513"/>
                    <a:pt x="1090" y="1002"/>
                    <a:pt x="184" y="1362"/>
                  </a:cubicBezTo>
                  <a:cubicBezTo>
                    <a:pt x="0" y="1435"/>
                    <a:pt x="46" y="1709"/>
                    <a:pt x="216" y="1709"/>
                  </a:cubicBezTo>
                  <a:cubicBezTo>
                    <a:pt x="235" y="1709"/>
                    <a:pt x="255" y="1706"/>
                    <a:pt x="277" y="1699"/>
                  </a:cubicBezTo>
                  <a:cubicBezTo>
                    <a:pt x="1191" y="1389"/>
                    <a:pt x="2158" y="990"/>
                    <a:pt x="2927" y="395"/>
                  </a:cubicBezTo>
                  <a:cubicBezTo>
                    <a:pt x="3101" y="262"/>
                    <a:pt x="3005" y="0"/>
                    <a:pt x="28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7490388" y="2588082"/>
              <a:ext cx="121085" cy="54536"/>
            </a:xfrm>
            <a:custGeom>
              <a:avLst/>
              <a:gdLst/>
              <a:ahLst/>
              <a:cxnLst/>
              <a:rect l="l" t="t" r="r" b="b"/>
              <a:pathLst>
                <a:path w="3659" h="1648" extrusionOk="0">
                  <a:moveTo>
                    <a:pt x="3399" y="1"/>
                  </a:moveTo>
                  <a:cubicBezTo>
                    <a:pt x="3375" y="1"/>
                    <a:pt x="3349" y="6"/>
                    <a:pt x="3321" y="17"/>
                  </a:cubicBezTo>
                  <a:cubicBezTo>
                    <a:pt x="2264" y="424"/>
                    <a:pt x="1211" y="851"/>
                    <a:pt x="172" y="1300"/>
                  </a:cubicBezTo>
                  <a:cubicBezTo>
                    <a:pt x="1" y="1375"/>
                    <a:pt x="95" y="1647"/>
                    <a:pt x="260" y="1647"/>
                  </a:cubicBezTo>
                  <a:cubicBezTo>
                    <a:pt x="277" y="1647"/>
                    <a:pt x="296" y="1644"/>
                    <a:pt x="315" y="1637"/>
                  </a:cubicBezTo>
                  <a:cubicBezTo>
                    <a:pt x="1361" y="1257"/>
                    <a:pt x="2404" y="853"/>
                    <a:pt x="3435" y="432"/>
                  </a:cubicBezTo>
                  <a:cubicBezTo>
                    <a:pt x="3659" y="339"/>
                    <a:pt x="3599" y="1"/>
                    <a:pt x="33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62" name="Google Shape;562;p23"/>
          <p:cNvGrpSpPr/>
          <p:nvPr/>
        </p:nvGrpSpPr>
        <p:grpSpPr>
          <a:xfrm>
            <a:off x="11272718" y="1419515"/>
            <a:ext cx="1122497" cy="792676"/>
            <a:chOff x="8454538" y="1064636"/>
            <a:chExt cx="841873" cy="594507"/>
          </a:xfrm>
        </p:grpSpPr>
        <p:sp>
          <p:nvSpPr>
            <p:cNvPr id="563" name="Google Shape;563;p23"/>
            <p:cNvSpPr/>
            <p:nvPr/>
          </p:nvSpPr>
          <p:spPr>
            <a:xfrm>
              <a:off x="8457550" y="1064636"/>
              <a:ext cx="838862" cy="594507"/>
            </a:xfrm>
            <a:custGeom>
              <a:avLst/>
              <a:gdLst/>
              <a:ahLst/>
              <a:cxnLst/>
              <a:rect l="l" t="t" r="r" b="b"/>
              <a:pathLst>
                <a:path w="25349" h="17965" extrusionOk="0">
                  <a:moveTo>
                    <a:pt x="12831" y="685"/>
                  </a:moveTo>
                  <a:cubicBezTo>
                    <a:pt x="13661" y="685"/>
                    <a:pt x="14498" y="764"/>
                    <a:pt x="15327" y="912"/>
                  </a:cubicBezTo>
                  <a:cubicBezTo>
                    <a:pt x="18805" y="1532"/>
                    <a:pt x="22034" y="3240"/>
                    <a:pt x="23293" y="6725"/>
                  </a:cubicBezTo>
                  <a:cubicBezTo>
                    <a:pt x="24521" y="10122"/>
                    <a:pt x="23762" y="13755"/>
                    <a:pt x="23019" y="17165"/>
                  </a:cubicBezTo>
                  <a:cubicBezTo>
                    <a:pt x="22509" y="17089"/>
                    <a:pt x="22000" y="17006"/>
                    <a:pt x="21492" y="16923"/>
                  </a:cubicBezTo>
                  <a:cubicBezTo>
                    <a:pt x="21539" y="16709"/>
                    <a:pt x="21584" y="16493"/>
                    <a:pt x="21628" y="16279"/>
                  </a:cubicBezTo>
                  <a:cubicBezTo>
                    <a:pt x="21670" y="16073"/>
                    <a:pt x="21493" y="15944"/>
                    <a:pt x="21334" y="15944"/>
                  </a:cubicBezTo>
                  <a:cubicBezTo>
                    <a:pt x="21228" y="15944"/>
                    <a:pt x="21129" y="16003"/>
                    <a:pt x="21110" y="16136"/>
                  </a:cubicBezTo>
                  <a:cubicBezTo>
                    <a:pt x="21078" y="16374"/>
                    <a:pt x="21048" y="16609"/>
                    <a:pt x="21018" y="16847"/>
                  </a:cubicBezTo>
                  <a:cubicBezTo>
                    <a:pt x="20415" y="16747"/>
                    <a:pt x="19813" y="16646"/>
                    <a:pt x="19213" y="16541"/>
                  </a:cubicBezTo>
                  <a:cubicBezTo>
                    <a:pt x="19291" y="16269"/>
                    <a:pt x="19363" y="15991"/>
                    <a:pt x="19360" y="15730"/>
                  </a:cubicBezTo>
                  <a:cubicBezTo>
                    <a:pt x="19358" y="15585"/>
                    <a:pt x="19215" y="15477"/>
                    <a:pt x="19083" y="15477"/>
                  </a:cubicBezTo>
                  <a:cubicBezTo>
                    <a:pt x="19005" y="15477"/>
                    <a:pt x="18931" y="15515"/>
                    <a:pt x="18891" y="15603"/>
                  </a:cubicBezTo>
                  <a:cubicBezTo>
                    <a:pt x="18778" y="15857"/>
                    <a:pt x="18732" y="16156"/>
                    <a:pt x="18694" y="16449"/>
                  </a:cubicBezTo>
                  <a:cubicBezTo>
                    <a:pt x="18066" y="16338"/>
                    <a:pt x="17438" y="16231"/>
                    <a:pt x="16811" y="16115"/>
                  </a:cubicBezTo>
                  <a:cubicBezTo>
                    <a:pt x="17001" y="15816"/>
                    <a:pt x="17156" y="15484"/>
                    <a:pt x="17243" y="15173"/>
                  </a:cubicBezTo>
                  <a:cubicBezTo>
                    <a:pt x="17297" y="14981"/>
                    <a:pt x="17153" y="14864"/>
                    <a:pt x="17004" y="14864"/>
                  </a:cubicBezTo>
                  <a:cubicBezTo>
                    <a:pt x="16903" y="14864"/>
                    <a:pt x="16799" y="14917"/>
                    <a:pt x="16753" y="15038"/>
                  </a:cubicBezTo>
                  <a:cubicBezTo>
                    <a:pt x="16660" y="15277"/>
                    <a:pt x="16588" y="15522"/>
                    <a:pt x="16479" y="15756"/>
                  </a:cubicBezTo>
                  <a:cubicBezTo>
                    <a:pt x="16436" y="15848"/>
                    <a:pt x="16387" y="15939"/>
                    <a:pt x="16338" y="16029"/>
                  </a:cubicBezTo>
                  <a:cubicBezTo>
                    <a:pt x="15624" y="15896"/>
                    <a:pt x="14910" y="15761"/>
                    <a:pt x="14198" y="15622"/>
                  </a:cubicBezTo>
                  <a:cubicBezTo>
                    <a:pt x="14237" y="15525"/>
                    <a:pt x="14275" y="15429"/>
                    <a:pt x="14316" y="15332"/>
                  </a:cubicBezTo>
                  <a:cubicBezTo>
                    <a:pt x="14411" y="15118"/>
                    <a:pt x="14548" y="14914"/>
                    <a:pt x="14612" y="14689"/>
                  </a:cubicBezTo>
                  <a:cubicBezTo>
                    <a:pt x="14655" y="14538"/>
                    <a:pt x="14513" y="14390"/>
                    <a:pt x="14374" y="14390"/>
                  </a:cubicBezTo>
                  <a:cubicBezTo>
                    <a:pt x="14320" y="14390"/>
                    <a:pt x="14267" y="14412"/>
                    <a:pt x="14226" y="14464"/>
                  </a:cubicBezTo>
                  <a:cubicBezTo>
                    <a:pt x="13998" y="14745"/>
                    <a:pt x="13861" y="15151"/>
                    <a:pt x="13788" y="15540"/>
                  </a:cubicBezTo>
                  <a:cubicBezTo>
                    <a:pt x="13099" y="15406"/>
                    <a:pt x="12409" y="15271"/>
                    <a:pt x="11720" y="15131"/>
                  </a:cubicBezTo>
                  <a:cubicBezTo>
                    <a:pt x="11823" y="14801"/>
                    <a:pt x="11944" y="14481"/>
                    <a:pt x="12106" y="14167"/>
                  </a:cubicBezTo>
                  <a:cubicBezTo>
                    <a:pt x="12209" y="13966"/>
                    <a:pt x="12052" y="13808"/>
                    <a:pt x="11889" y="13808"/>
                  </a:cubicBezTo>
                  <a:cubicBezTo>
                    <a:pt x="11798" y="13808"/>
                    <a:pt x="11705" y="13857"/>
                    <a:pt x="11656" y="13977"/>
                  </a:cubicBezTo>
                  <a:cubicBezTo>
                    <a:pt x="11510" y="14323"/>
                    <a:pt x="11399" y="14683"/>
                    <a:pt x="11324" y="15050"/>
                  </a:cubicBezTo>
                  <a:cubicBezTo>
                    <a:pt x="10660" y="14917"/>
                    <a:pt x="9997" y="14782"/>
                    <a:pt x="9334" y="14644"/>
                  </a:cubicBezTo>
                  <a:cubicBezTo>
                    <a:pt x="9513" y="14307"/>
                    <a:pt x="9692" y="13963"/>
                    <a:pt x="9807" y="13611"/>
                  </a:cubicBezTo>
                  <a:cubicBezTo>
                    <a:pt x="9863" y="13440"/>
                    <a:pt x="9718" y="13319"/>
                    <a:pt x="9573" y="13319"/>
                  </a:cubicBezTo>
                  <a:cubicBezTo>
                    <a:pt x="9498" y="13319"/>
                    <a:pt x="9423" y="13352"/>
                    <a:pt x="9375" y="13428"/>
                  </a:cubicBezTo>
                  <a:cubicBezTo>
                    <a:pt x="9167" y="13768"/>
                    <a:pt x="9014" y="14163"/>
                    <a:pt x="8864" y="14546"/>
                  </a:cubicBezTo>
                  <a:cubicBezTo>
                    <a:pt x="8202" y="14409"/>
                    <a:pt x="7540" y="14268"/>
                    <a:pt x="6880" y="14127"/>
                  </a:cubicBezTo>
                  <a:cubicBezTo>
                    <a:pt x="6946" y="13920"/>
                    <a:pt x="7009" y="13712"/>
                    <a:pt x="7076" y="13508"/>
                  </a:cubicBezTo>
                  <a:cubicBezTo>
                    <a:pt x="7138" y="13323"/>
                    <a:pt x="6977" y="13199"/>
                    <a:pt x="6824" y="13199"/>
                  </a:cubicBezTo>
                  <a:cubicBezTo>
                    <a:pt x="6724" y="13199"/>
                    <a:pt x="6627" y="13252"/>
                    <a:pt x="6596" y="13375"/>
                  </a:cubicBezTo>
                  <a:cubicBezTo>
                    <a:pt x="6540" y="13592"/>
                    <a:pt x="6481" y="13810"/>
                    <a:pt x="6424" y="14029"/>
                  </a:cubicBezTo>
                  <a:cubicBezTo>
                    <a:pt x="5873" y="13911"/>
                    <a:pt x="5323" y="13791"/>
                    <a:pt x="4773" y="13673"/>
                  </a:cubicBezTo>
                  <a:cubicBezTo>
                    <a:pt x="4899" y="13286"/>
                    <a:pt x="5009" y="12880"/>
                    <a:pt x="5058" y="12491"/>
                  </a:cubicBezTo>
                  <a:cubicBezTo>
                    <a:pt x="5077" y="12346"/>
                    <a:pt x="4974" y="12278"/>
                    <a:pt x="4861" y="12278"/>
                  </a:cubicBezTo>
                  <a:cubicBezTo>
                    <a:pt x="4762" y="12278"/>
                    <a:pt x="4656" y="12330"/>
                    <a:pt x="4617" y="12431"/>
                  </a:cubicBezTo>
                  <a:cubicBezTo>
                    <a:pt x="4479" y="12784"/>
                    <a:pt x="4388" y="13185"/>
                    <a:pt x="4320" y="13575"/>
                  </a:cubicBezTo>
                  <a:cubicBezTo>
                    <a:pt x="3745" y="13450"/>
                    <a:pt x="3171" y="13326"/>
                    <a:pt x="2597" y="13200"/>
                  </a:cubicBezTo>
                  <a:cubicBezTo>
                    <a:pt x="2777" y="12826"/>
                    <a:pt x="2947" y="12437"/>
                    <a:pt x="3076" y="12053"/>
                  </a:cubicBezTo>
                  <a:cubicBezTo>
                    <a:pt x="3128" y="11898"/>
                    <a:pt x="2982" y="11774"/>
                    <a:pt x="2846" y="11774"/>
                  </a:cubicBezTo>
                  <a:cubicBezTo>
                    <a:pt x="2777" y="11774"/>
                    <a:pt x="2710" y="11806"/>
                    <a:pt x="2673" y="11883"/>
                  </a:cubicBezTo>
                  <a:cubicBezTo>
                    <a:pt x="2486" y="12272"/>
                    <a:pt x="2338" y="12696"/>
                    <a:pt x="2203" y="13114"/>
                  </a:cubicBezTo>
                  <a:lnTo>
                    <a:pt x="535" y="12750"/>
                  </a:lnTo>
                  <a:cubicBezTo>
                    <a:pt x="1877" y="9530"/>
                    <a:pt x="2904" y="6294"/>
                    <a:pt x="5364" y="3684"/>
                  </a:cubicBezTo>
                  <a:cubicBezTo>
                    <a:pt x="7359" y="1569"/>
                    <a:pt x="10051" y="685"/>
                    <a:pt x="12831" y="685"/>
                  </a:cubicBezTo>
                  <a:close/>
                  <a:moveTo>
                    <a:pt x="12799" y="0"/>
                  </a:moveTo>
                  <a:cubicBezTo>
                    <a:pt x="10250" y="0"/>
                    <a:pt x="7711" y="688"/>
                    <a:pt x="5738" y="2383"/>
                  </a:cubicBezTo>
                  <a:cubicBezTo>
                    <a:pt x="2935" y="4790"/>
                    <a:pt x="578" y="9076"/>
                    <a:pt x="117" y="12744"/>
                  </a:cubicBezTo>
                  <a:cubicBezTo>
                    <a:pt x="114" y="12768"/>
                    <a:pt x="115" y="12793"/>
                    <a:pt x="121" y="12816"/>
                  </a:cubicBezTo>
                  <a:cubicBezTo>
                    <a:pt x="0" y="12960"/>
                    <a:pt x="14" y="13209"/>
                    <a:pt x="250" y="13280"/>
                  </a:cubicBezTo>
                  <a:cubicBezTo>
                    <a:pt x="7001" y="15266"/>
                    <a:pt x="14005" y="16605"/>
                    <a:pt x="20977" y="17645"/>
                  </a:cubicBezTo>
                  <a:cubicBezTo>
                    <a:pt x="21013" y="17696"/>
                    <a:pt x="21077" y="17723"/>
                    <a:pt x="21141" y="17723"/>
                  </a:cubicBezTo>
                  <a:cubicBezTo>
                    <a:pt x="21185" y="17723"/>
                    <a:pt x="21228" y="17711"/>
                    <a:pt x="21264" y="17686"/>
                  </a:cubicBezTo>
                  <a:cubicBezTo>
                    <a:pt x="21888" y="17778"/>
                    <a:pt x="22512" y="17871"/>
                    <a:pt x="23135" y="17960"/>
                  </a:cubicBezTo>
                  <a:cubicBezTo>
                    <a:pt x="23156" y="17963"/>
                    <a:pt x="23177" y="17965"/>
                    <a:pt x="23197" y="17965"/>
                  </a:cubicBezTo>
                  <a:cubicBezTo>
                    <a:pt x="23444" y="17965"/>
                    <a:pt x="23603" y="17748"/>
                    <a:pt x="23613" y="17548"/>
                  </a:cubicBezTo>
                  <a:cubicBezTo>
                    <a:pt x="23668" y="17502"/>
                    <a:pt x="23706" y="17440"/>
                    <a:pt x="23722" y="17369"/>
                  </a:cubicBezTo>
                  <a:cubicBezTo>
                    <a:pt x="24573" y="13629"/>
                    <a:pt x="25348" y="9587"/>
                    <a:pt x="23765" y="5927"/>
                  </a:cubicBezTo>
                  <a:cubicBezTo>
                    <a:pt x="22261" y="2448"/>
                    <a:pt x="18807" y="784"/>
                    <a:pt x="15226" y="200"/>
                  </a:cubicBezTo>
                  <a:cubicBezTo>
                    <a:pt x="14428" y="70"/>
                    <a:pt x="13613" y="0"/>
                    <a:pt x="127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8682546" y="1188600"/>
              <a:ext cx="424312" cy="302234"/>
            </a:xfrm>
            <a:custGeom>
              <a:avLst/>
              <a:gdLst/>
              <a:ahLst/>
              <a:cxnLst/>
              <a:rect l="l" t="t" r="r" b="b"/>
              <a:pathLst>
                <a:path w="12822" h="9133" extrusionOk="0">
                  <a:moveTo>
                    <a:pt x="6897" y="673"/>
                  </a:moveTo>
                  <a:cubicBezTo>
                    <a:pt x="7008" y="673"/>
                    <a:pt x="7121" y="676"/>
                    <a:pt x="7234" y="681"/>
                  </a:cubicBezTo>
                  <a:cubicBezTo>
                    <a:pt x="11532" y="894"/>
                    <a:pt x="12035" y="4720"/>
                    <a:pt x="11720" y="8161"/>
                  </a:cubicBezTo>
                  <a:cubicBezTo>
                    <a:pt x="11247" y="8019"/>
                    <a:pt x="10697" y="7990"/>
                    <a:pt x="10247" y="7904"/>
                  </a:cubicBezTo>
                  <a:cubicBezTo>
                    <a:pt x="9116" y="7688"/>
                    <a:pt x="7984" y="7474"/>
                    <a:pt x="6854" y="7264"/>
                  </a:cubicBezTo>
                  <a:cubicBezTo>
                    <a:pt x="4765" y="6870"/>
                    <a:pt x="2674" y="6481"/>
                    <a:pt x="575" y="6166"/>
                  </a:cubicBezTo>
                  <a:cubicBezTo>
                    <a:pt x="1244" y="3083"/>
                    <a:pt x="3624" y="673"/>
                    <a:pt x="6897" y="673"/>
                  </a:cubicBezTo>
                  <a:close/>
                  <a:moveTo>
                    <a:pt x="6926" y="0"/>
                  </a:moveTo>
                  <a:cubicBezTo>
                    <a:pt x="3348" y="0"/>
                    <a:pt x="356" y="2743"/>
                    <a:pt x="11" y="6334"/>
                  </a:cubicBezTo>
                  <a:cubicBezTo>
                    <a:pt x="0" y="6446"/>
                    <a:pt x="66" y="6523"/>
                    <a:pt x="153" y="6561"/>
                  </a:cubicBezTo>
                  <a:cubicBezTo>
                    <a:pt x="182" y="6582"/>
                    <a:pt x="216" y="6598"/>
                    <a:pt x="251" y="6605"/>
                  </a:cubicBezTo>
                  <a:cubicBezTo>
                    <a:pt x="2151" y="7062"/>
                    <a:pt x="4067" y="7451"/>
                    <a:pt x="5981" y="7835"/>
                  </a:cubicBezTo>
                  <a:cubicBezTo>
                    <a:pt x="6883" y="8016"/>
                    <a:pt x="7787" y="8195"/>
                    <a:pt x="8689" y="8373"/>
                  </a:cubicBezTo>
                  <a:cubicBezTo>
                    <a:pt x="9470" y="8528"/>
                    <a:pt x="10758" y="8560"/>
                    <a:pt x="11550" y="8903"/>
                  </a:cubicBezTo>
                  <a:cubicBezTo>
                    <a:pt x="11581" y="8970"/>
                    <a:pt x="11634" y="9025"/>
                    <a:pt x="11702" y="9057"/>
                  </a:cubicBezTo>
                  <a:lnTo>
                    <a:pt x="11757" y="9085"/>
                  </a:lnTo>
                  <a:cubicBezTo>
                    <a:pt x="11821" y="9117"/>
                    <a:pt x="11885" y="9132"/>
                    <a:pt x="11946" y="9132"/>
                  </a:cubicBezTo>
                  <a:cubicBezTo>
                    <a:pt x="12073" y="9132"/>
                    <a:pt x="12188" y="9068"/>
                    <a:pt x="12273" y="8950"/>
                  </a:cubicBezTo>
                  <a:lnTo>
                    <a:pt x="12320" y="8884"/>
                  </a:lnTo>
                  <a:cubicBezTo>
                    <a:pt x="12363" y="8823"/>
                    <a:pt x="12382" y="8748"/>
                    <a:pt x="12374" y="8675"/>
                  </a:cubicBezTo>
                  <a:cubicBezTo>
                    <a:pt x="12380" y="8656"/>
                    <a:pt x="12386" y="8636"/>
                    <a:pt x="12391" y="8618"/>
                  </a:cubicBezTo>
                  <a:cubicBezTo>
                    <a:pt x="12821" y="4732"/>
                    <a:pt x="12224" y="422"/>
                    <a:pt x="7522" y="26"/>
                  </a:cubicBezTo>
                  <a:cubicBezTo>
                    <a:pt x="7322" y="9"/>
                    <a:pt x="7123" y="0"/>
                    <a:pt x="6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8470754" y="1133435"/>
              <a:ext cx="70983" cy="92990"/>
            </a:xfrm>
            <a:custGeom>
              <a:avLst/>
              <a:gdLst/>
              <a:ahLst/>
              <a:cxnLst/>
              <a:rect l="l" t="t" r="r" b="b"/>
              <a:pathLst>
                <a:path w="2145" h="2810" extrusionOk="0">
                  <a:moveTo>
                    <a:pt x="1870" y="0"/>
                  </a:moveTo>
                  <a:cubicBezTo>
                    <a:pt x="1808" y="0"/>
                    <a:pt x="1748" y="32"/>
                    <a:pt x="1707" y="107"/>
                  </a:cubicBezTo>
                  <a:cubicBezTo>
                    <a:pt x="1254" y="971"/>
                    <a:pt x="753" y="1775"/>
                    <a:pt x="110" y="2515"/>
                  </a:cubicBezTo>
                  <a:cubicBezTo>
                    <a:pt x="1" y="2642"/>
                    <a:pt x="109" y="2810"/>
                    <a:pt x="237" y="2810"/>
                  </a:cubicBezTo>
                  <a:cubicBezTo>
                    <a:pt x="276" y="2810"/>
                    <a:pt x="317" y="2794"/>
                    <a:pt x="353" y="2757"/>
                  </a:cubicBezTo>
                  <a:cubicBezTo>
                    <a:pt x="1055" y="2053"/>
                    <a:pt x="1666" y="1230"/>
                    <a:pt x="2070" y="319"/>
                  </a:cubicBezTo>
                  <a:cubicBezTo>
                    <a:pt x="2144" y="153"/>
                    <a:pt x="2005" y="0"/>
                    <a:pt x="1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8454538" y="1100574"/>
              <a:ext cx="79852" cy="60625"/>
            </a:xfrm>
            <a:custGeom>
              <a:avLst/>
              <a:gdLst/>
              <a:ahLst/>
              <a:cxnLst/>
              <a:rect l="l" t="t" r="r" b="b"/>
              <a:pathLst>
                <a:path w="2413" h="1832" extrusionOk="0">
                  <a:moveTo>
                    <a:pt x="2114" y="0"/>
                  </a:moveTo>
                  <a:cubicBezTo>
                    <a:pt x="2068" y="0"/>
                    <a:pt x="2018" y="17"/>
                    <a:pt x="1969" y="57"/>
                  </a:cubicBezTo>
                  <a:cubicBezTo>
                    <a:pt x="1352" y="566"/>
                    <a:pt x="726" y="1062"/>
                    <a:pt x="108" y="1571"/>
                  </a:cubicBezTo>
                  <a:cubicBezTo>
                    <a:pt x="1" y="1659"/>
                    <a:pt x="101" y="1832"/>
                    <a:pt x="217" y="1832"/>
                  </a:cubicBezTo>
                  <a:cubicBezTo>
                    <a:pt x="242" y="1832"/>
                    <a:pt x="267" y="1824"/>
                    <a:pt x="291" y="1807"/>
                  </a:cubicBezTo>
                  <a:cubicBezTo>
                    <a:pt x="937" y="1336"/>
                    <a:pt x="1574" y="854"/>
                    <a:pt x="2220" y="384"/>
                  </a:cubicBezTo>
                  <a:cubicBezTo>
                    <a:pt x="2412" y="245"/>
                    <a:pt x="2290" y="0"/>
                    <a:pt x="21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67" name="Google Shape;567;p23"/>
          <p:cNvGrpSpPr/>
          <p:nvPr/>
        </p:nvGrpSpPr>
        <p:grpSpPr>
          <a:xfrm>
            <a:off x="10615412" y="-269704"/>
            <a:ext cx="1353968" cy="1229983"/>
            <a:chOff x="7961559" y="-202278"/>
            <a:chExt cx="1015476" cy="922487"/>
          </a:xfrm>
          <a:solidFill>
            <a:schemeClr val="tx1"/>
          </a:solidFill>
        </p:grpSpPr>
        <p:grpSp>
          <p:nvGrpSpPr>
            <p:cNvPr id="568" name="Google Shape;568;p23"/>
            <p:cNvGrpSpPr/>
            <p:nvPr/>
          </p:nvGrpSpPr>
          <p:grpSpPr>
            <a:xfrm>
              <a:off x="7961559" y="-121102"/>
              <a:ext cx="1015476" cy="841311"/>
              <a:chOff x="7961559" y="-121102"/>
              <a:chExt cx="1015476" cy="841311"/>
            </a:xfrm>
            <a:grpFill/>
          </p:grpSpPr>
          <p:sp>
            <p:nvSpPr>
              <p:cNvPr id="569" name="Google Shape;569;p23"/>
              <p:cNvSpPr/>
              <p:nvPr/>
            </p:nvSpPr>
            <p:spPr>
              <a:xfrm>
                <a:off x="7961559" y="-121102"/>
                <a:ext cx="1015476" cy="841311"/>
              </a:xfrm>
              <a:custGeom>
                <a:avLst/>
                <a:gdLst/>
                <a:ahLst/>
                <a:cxnLst/>
                <a:rect l="l" t="t" r="r" b="b"/>
                <a:pathLst>
                  <a:path w="30686" h="25423" extrusionOk="0">
                    <a:moveTo>
                      <a:pt x="27538" y="752"/>
                    </a:moveTo>
                    <a:cubicBezTo>
                      <a:pt x="27287" y="1203"/>
                      <a:pt x="27189" y="1722"/>
                      <a:pt x="27229" y="2252"/>
                    </a:cubicBezTo>
                    <a:cubicBezTo>
                      <a:pt x="27242" y="2432"/>
                      <a:pt x="27378" y="2530"/>
                      <a:pt x="27529" y="2530"/>
                    </a:cubicBezTo>
                    <a:cubicBezTo>
                      <a:pt x="27584" y="2530"/>
                      <a:pt x="27642" y="2516"/>
                      <a:pt x="27696" y="2489"/>
                    </a:cubicBezTo>
                    <a:cubicBezTo>
                      <a:pt x="28142" y="2266"/>
                      <a:pt x="28598" y="2111"/>
                      <a:pt x="29096" y="2059"/>
                    </a:cubicBezTo>
                    <a:cubicBezTo>
                      <a:pt x="29200" y="2047"/>
                      <a:pt x="29304" y="2044"/>
                      <a:pt x="29409" y="2044"/>
                    </a:cubicBezTo>
                    <a:cubicBezTo>
                      <a:pt x="29493" y="2044"/>
                      <a:pt x="29577" y="2046"/>
                      <a:pt x="29661" y="2047"/>
                    </a:cubicBezTo>
                    <a:cubicBezTo>
                      <a:pt x="28577" y="2661"/>
                      <a:pt x="27722" y="3836"/>
                      <a:pt x="27269" y="4955"/>
                    </a:cubicBezTo>
                    <a:cubicBezTo>
                      <a:pt x="26258" y="4491"/>
                      <a:pt x="25141" y="4157"/>
                      <a:pt x="24210" y="3855"/>
                    </a:cubicBezTo>
                    <a:cubicBezTo>
                      <a:pt x="24605" y="3218"/>
                      <a:pt x="24959" y="2587"/>
                      <a:pt x="25514" y="2045"/>
                    </a:cubicBezTo>
                    <a:cubicBezTo>
                      <a:pt x="26111" y="1462"/>
                      <a:pt x="26791" y="1079"/>
                      <a:pt x="27538" y="752"/>
                    </a:cubicBezTo>
                    <a:close/>
                    <a:moveTo>
                      <a:pt x="12595" y="1027"/>
                    </a:moveTo>
                    <a:cubicBezTo>
                      <a:pt x="15327" y="1811"/>
                      <a:pt x="18070" y="2529"/>
                      <a:pt x="20766" y="3434"/>
                    </a:cubicBezTo>
                    <a:cubicBezTo>
                      <a:pt x="22397" y="3983"/>
                      <a:pt x="24013" y="4574"/>
                      <a:pt x="25612" y="5209"/>
                    </a:cubicBezTo>
                    <a:cubicBezTo>
                      <a:pt x="27209" y="5845"/>
                      <a:pt x="29143" y="6369"/>
                      <a:pt x="29309" y="8354"/>
                    </a:cubicBezTo>
                    <a:cubicBezTo>
                      <a:pt x="29451" y="10072"/>
                      <a:pt x="28035" y="11633"/>
                      <a:pt x="27068" y="12924"/>
                    </a:cubicBezTo>
                    <a:cubicBezTo>
                      <a:pt x="26195" y="14088"/>
                      <a:pt x="25311" y="15246"/>
                      <a:pt x="24418" y="16396"/>
                    </a:cubicBezTo>
                    <a:cubicBezTo>
                      <a:pt x="22826" y="18445"/>
                      <a:pt x="21188" y="20459"/>
                      <a:pt x="19539" y="22464"/>
                    </a:cubicBezTo>
                    <a:cubicBezTo>
                      <a:pt x="19524" y="22195"/>
                      <a:pt x="19461" y="21928"/>
                      <a:pt x="19354" y="21680"/>
                    </a:cubicBezTo>
                    <a:cubicBezTo>
                      <a:pt x="19115" y="20637"/>
                      <a:pt x="18355" y="20086"/>
                      <a:pt x="17460" y="19565"/>
                    </a:cubicBezTo>
                    <a:cubicBezTo>
                      <a:pt x="15714" y="18549"/>
                      <a:pt x="13820" y="17727"/>
                      <a:pt x="11936" y="17003"/>
                    </a:cubicBezTo>
                    <a:cubicBezTo>
                      <a:pt x="8809" y="15800"/>
                      <a:pt x="5502" y="14826"/>
                      <a:pt x="2152" y="14518"/>
                    </a:cubicBezTo>
                    <a:cubicBezTo>
                      <a:pt x="2111" y="14475"/>
                      <a:pt x="2060" y="14445"/>
                      <a:pt x="2004" y="14426"/>
                    </a:cubicBezTo>
                    <a:cubicBezTo>
                      <a:pt x="5650" y="10068"/>
                      <a:pt x="8995" y="5438"/>
                      <a:pt x="12592" y="1034"/>
                    </a:cubicBezTo>
                    <a:cubicBezTo>
                      <a:pt x="12593" y="1033"/>
                      <a:pt x="12593" y="1030"/>
                      <a:pt x="12595" y="1027"/>
                    </a:cubicBezTo>
                    <a:close/>
                    <a:moveTo>
                      <a:pt x="2405" y="15057"/>
                    </a:moveTo>
                    <a:cubicBezTo>
                      <a:pt x="5033" y="15632"/>
                      <a:pt x="7651" y="16183"/>
                      <a:pt x="10204" y="17071"/>
                    </a:cubicBezTo>
                    <a:cubicBezTo>
                      <a:pt x="11792" y="17624"/>
                      <a:pt x="13350" y="18265"/>
                      <a:pt x="14867" y="18991"/>
                    </a:cubicBezTo>
                    <a:cubicBezTo>
                      <a:pt x="16188" y="19622"/>
                      <a:pt x="18404" y="20363"/>
                      <a:pt x="18730" y="21948"/>
                    </a:cubicBezTo>
                    <a:cubicBezTo>
                      <a:pt x="18739" y="21996"/>
                      <a:pt x="18761" y="22041"/>
                      <a:pt x="18790" y="22080"/>
                    </a:cubicBezTo>
                    <a:cubicBezTo>
                      <a:pt x="19171" y="23986"/>
                      <a:pt x="17751" y="24564"/>
                      <a:pt x="15860" y="24564"/>
                    </a:cubicBezTo>
                    <a:cubicBezTo>
                      <a:pt x="13387" y="24564"/>
                      <a:pt x="10109" y="23576"/>
                      <a:pt x="9006" y="23279"/>
                    </a:cubicBezTo>
                    <a:cubicBezTo>
                      <a:pt x="6257" y="22539"/>
                      <a:pt x="3624" y="21521"/>
                      <a:pt x="932" y="20620"/>
                    </a:cubicBezTo>
                    <a:cubicBezTo>
                      <a:pt x="2540" y="19294"/>
                      <a:pt x="3100" y="17006"/>
                      <a:pt x="2405" y="15057"/>
                    </a:cubicBezTo>
                    <a:close/>
                    <a:moveTo>
                      <a:pt x="27764" y="0"/>
                    </a:moveTo>
                    <a:cubicBezTo>
                      <a:pt x="27737" y="0"/>
                      <a:pt x="27709" y="3"/>
                      <a:pt x="27679" y="10"/>
                    </a:cubicBezTo>
                    <a:cubicBezTo>
                      <a:pt x="26022" y="379"/>
                      <a:pt x="24126" y="1942"/>
                      <a:pt x="23728" y="3695"/>
                    </a:cubicBezTo>
                    <a:cubicBezTo>
                      <a:pt x="23634" y="3662"/>
                      <a:pt x="23538" y="3630"/>
                      <a:pt x="23451" y="3600"/>
                    </a:cubicBezTo>
                    <a:cubicBezTo>
                      <a:pt x="19951" y="2322"/>
                      <a:pt x="16358" y="1151"/>
                      <a:pt x="12702" y="420"/>
                    </a:cubicBezTo>
                    <a:cubicBezTo>
                      <a:pt x="12679" y="415"/>
                      <a:pt x="12656" y="412"/>
                      <a:pt x="12633" y="412"/>
                    </a:cubicBezTo>
                    <a:cubicBezTo>
                      <a:pt x="12569" y="412"/>
                      <a:pt x="12506" y="433"/>
                      <a:pt x="12455" y="474"/>
                    </a:cubicBezTo>
                    <a:cubicBezTo>
                      <a:pt x="12407" y="450"/>
                      <a:pt x="12355" y="436"/>
                      <a:pt x="12303" y="436"/>
                    </a:cubicBezTo>
                    <a:cubicBezTo>
                      <a:pt x="12219" y="436"/>
                      <a:pt x="12133" y="471"/>
                      <a:pt x="12062" y="558"/>
                    </a:cubicBezTo>
                    <a:cubicBezTo>
                      <a:pt x="8338" y="5062"/>
                      <a:pt x="4468" y="9613"/>
                      <a:pt x="1242" y="14492"/>
                    </a:cubicBezTo>
                    <a:cubicBezTo>
                      <a:pt x="1115" y="14685"/>
                      <a:pt x="1310" y="14886"/>
                      <a:pt x="1501" y="14886"/>
                    </a:cubicBezTo>
                    <a:cubicBezTo>
                      <a:pt x="1521" y="14886"/>
                      <a:pt x="1540" y="14884"/>
                      <a:pt x="1560" y="14880"/>
                    </a:cubicBezTo>
                    <a:lnTo>
                      <a:pt x="1560" y="14880"/>
                    </a:lnTo>
                    <a:cubicBezTo>
                      <a:pt x="2429" y="16854"/>
                      <a:pt x="1870" y="18960"/>
                      <a:pt x="296" y="20395"/>
                    </a:cubicBezTo>
                    <a:cubicBezTo>
                      <a:pt x="285" y="20407"/>
                      <a:pt x="275" y="20421"/>
                      <a:pt x="267" y="20436"/>
                    </a:cubicBezTo>
                    <a:cubicBezTo>
                      <a:pt x="72" y="20485"/>
                      <a:pt x="0" y="20810"/>
                      <a:pt x="215" y="20919"/>
                    </a:cubicBezTo>
                    <a:cubicBezTo>
                      <a:pt x="4382" y="23005"/>
                      <a:pt x="9201" y="24296"/>
                      <a:pt x="13762" y="25160"/>
                    </a:cubicBezTo>
                    <a:cubicBezTo>
                      <a:pt x="14470" y="25294"/>
                      <a:pt x="15236" y="25423"/>
                      <a:pt x="15986" y="25423"/>
                    </a:cubicBezTo>
                    <a:cubicBezTo>
                      <a:pt x="16943" y="25423"/>
                      <a:pt x="17873" y="25213"/>
                      <a:pt x="18618" y="24538"/>
                    </a:cubicBezTo>
                    <a:cubicBezTo>
                      <a:pt x="18768" y="24399"/>
                      <a:pt x="18905" y="24244"/>
                      <a:pt x="19026" y="24079"/>
                    </a:cubicBezTo>
                    <a:cubicBezTo>
                      <a:pt x="19122" y="24074"/>
                      <a:pt x="19213" y="24028"/>
                      <a:pt x="19272" y="23953"/>
                    </a:cubicBezTo>
                    <a:cubicBezTo>
                      <a:pt x="21734" y="21049"/>
                      <a:pt x="24101" y="18061"/>
                      <a:pt x="26408" y="15033"/>
                    </a:cubicBezTo>
                    <a:cubicBezTo>
                      <a:pt x="27851" y="13140"/>
                      <a:pt x="30686" y="10362"/>
                      <a:pt x="30053" y="7700"/>
                    </a:cubicBezTo>
                    <a:cubicBezTo>
                      <a:pt x="29791" y="6592"/>
                      <a:pt x="28912" y="5820"/>
                      <a:pt x="27834" y="5237"/>
                    </a:cubicBezTo>
                    <a:cubicBezTo>
                      <a:pt x="28111" y="4632"/>
                      <a:pt x="28428" y="4065"/>
                      <a:pt x="28857" y="3549"/>
                    </a:cubicBezTo>
                    <a:cubicBezTo>
                      <a:pt x="29274" y="3051"/>
                      <a:pt x="29768" y="2661"/>
                      <a:pt x="30231" y="2214"/>
                    </a:cubicBezTo>
                    <a:cubicBezTo>
                      <a:pt x="30297" y="2151"/>
                      <a:pt x="30297" y="2062"/>
                      <a:pt x="30263" y="1988"/>
                    </a:cubicBezTo>
                    <a:cubicBezTo>
                      <a:pt x="30427" y="1923"/>
                      <a:pt x="30404" y="1685"/>
                      <a:pt x="30266" y="1601"/>
                    </a:cubicBezTo>
                    <a:cubicBezTo>
                      <a:pt x="30017" y="1447"/>
                      <a:pt x="29715" y="1385"/>
                      <a:pt x="29395" y="1385"/>
                    </a:cubicBezTo>
                    <a:cubicBezTo>
                      <a:pt x="28865" y="1385"/>
                      <a:pt x="28286" y="1555"/>
                      <a:pt x="27812" y="1762"/>
                    </a:cubicBezTo>
                    <a:cubicBezTo>
                      <a:pt x="27835" y="1327"/>
                      <a:pt x="27984" y="930"/>
                      <a:pt x="28228" y="535"/>
                    </a:cubicBezTo>
                    <a:cubicBezTo>
                      <a:pt x="28316" y="393"/>
                      <a:pt x="28203" y="256"/>
                      <a:pt x="28070" y="230"/>
                    </a:cubicBezTo>
                    <a:cubicBezTo>
                      <a:pt x="28032" y="105"/>
                      <a:pt x="27921" y="0"/>
                      <a:pt x="27764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8300393" y="-9514"/>
                <a:ext cx="454393" cy="23846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7206" extrusionOk="0">
                    <a:moveTo>
                      <a:pt x="3405" y="398"/>
                    </a:moveTo>
                    <a:cubicBezTo>
                      <a:pt x="6672" y="1199"/>
                      <a:pt x="9840" y="2187"/>
                      <a:pt x="13011" y="3312"/>
                    </a:cubicBezTo>
                    <a:cubicBezTo>
                      <a:pt x="12479" y="3907"/>
                      <a:pt x="12000" y="4550"/>
                      <a:pt x="11473" y="5149"/>
                    </a:cubicBezTo>
                    <a:cubicBezTo>
                      <a:pt x="11067" y="5608"/>
                      <a:pt x="10614" y="6052"/>
                      <a:pt x="10240" y="6544"/>
                    </a:cubicBezTo>
                    <a:cubicBezTo>
                      <a:pt x="10193" y="6499"/>
                      <a:pt x="10133" y="6469"/>
                      <a:pt x="10070" y="6455"/>
                    </a:cubicBezTo>
                    <a:cubicBezTo>
                      <a:pt x="6912" y="5792"/>
                      <a:pt x="3808" y="4954"/>
                      <a:pt x="694" y="4118"/>
                    </a:cubicBezTo>
                    <a:cubicBezTo>
                      <a:pt x="1630" y="2949"/>
                      <a:pt x="2576" y="1722"/>
                      <a:pt x="3379" y="460"/>
                    </a:cubicBezTo>
                    <a:cubicBezTo>
                      <a:pt x="3391" y="441"/>
                      <a:pt x="3400" y="419"/>
                      <a:pt x="3405" y="398"/>
                    </a:cubicBezTo>
                    <a:close/>
                    <a:moveTo>
                      <a:pt x="3390" y="1"/>
                    </a:moveTo>
                    <a:cubicBezTo>
                      <a:pt x="3293" y="1"/>
                      <a:pt x="3228" y="67"/>
                      <a:pt x="3207" y="145"/>
                    </a:cubicBezTo>
                    <a:cubicBezTo>
                      <a:pt x="3193" y="142"/>
                      <a:pt x="3178" y="141"/>
                      <a:pt x="3164" y="141"/>
                    </a:cubicBezTo>
                    <a:cubicBezTo>
                      <a:pt x="3106" y="141"/>
                      <a:pt x="3049" y="162"/>
                      <a:pt x="3007" y="202"/>
                    </a:cubicBezTo>
                    <a:cubicBezTo>
                      <a:pt x="1927" y="1257"/>
                      <a:pt x="951" y="2528"/>
                      <a:pt x="109" y="3779"/>
                    </a:cubicBezTo>
                    <a:cubicBezTo>
                      <a:pt x="0" y="3940"/>
                      <a:pt x="81" y="4110"/>
                      <a:pt x="218" y="4202"/>
                    </a:cubicBezTo>
                    <a:cubicBezTo>
                      <a:pt x="152" y="4348"/>
                      <a:pt x="198" y="4559"/>
                      <a:pt x="394" y="4628"/>
                    </a:cubicBezTo>
                    <a:cubicBezTo>
                      <a:pt x="3495" y="5723"/>
                      <a:pt x="6690" y="6516"/>
                      <a:pt x="9906" y="7192"/>
                    </a:cubicBezTo>
                    <a:cubicBezTo>
                      <a:pt x="9929" y="7196"/>
                      <a:pt x="9953" y="7198"/>
                      <a:pt x="9976" y="7198"/>
                    </a:cubicBezTo>
                    <a:cubicBezTo>
                      <a:pt x="10025" y="7198"/>
                      <a:pt x="10074" y="7189"/>
                      <a:pt x="10119" y="7169"/>
                    </a:cubicBezTo>
                    <a:cubicBezTo>
                      <a:pt x="10161" y="7192"/>
                      <a:pt x="10209" y="7206"/>
                      <a:pt x="10256" y="7206"/>
                    </a:cubicBezTo>
                    <a:cubicBezTo>
                      <a:pt x="10298" y="7206"/>
                      <a:pt x="10339" y="7195"/>
                      <a:pt x="10377" y="7172"/>
                    </a:cubicBezTo>
                    <a:cubicBezTo>
                      <a:pt x="11037" y="6764"/>
                      <a:pt x="11583" y="6120"/>
                      <a:pt x="12095" y="5545"/>
                    </a:cubicBezTo>
                    <a:cubicBezTo>
                      <a:pt x="12622" y="4956"/>
                      <a:pt x="13156" y="4348"/>
                      <a:pt x="13591" y="3686"/>
                    </a:cubicBezTo>
                    <a:cubicBezTo>
                      <a:pt x="13731" y="3473"/>
                      <a:pt x="13565" y="3257"/>
                      <a:pt x="13360" y="3204"/>
                    </a:cubicBezTo>
                    <a:cubicBezTo>
                      <a:pt x="13446" y="3060"/>
                      <a:pt x="13441" y="2847"/>
                      <a:pt x="13259" y="2773"/>
                    </a:cubicBezTo>
                    <a:cubicBezTo>
                      <a:pt x="10102" y="1488"/>
                      <a:pt x="6785" y="578"/>
                      <a:pt x="3428" y="4"/>
                    </a:cubicBezTo>
                    <a:cubicBezTo>
                      <a:pt x="3415" y="2"/>
                      <a:pt x="3402" y="1"/>
                      <a:pt x="3390" y="1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8035852" y="538101"/>
                <a:ext cx="467895" cy="136871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4136" extrusionOk="0">
                    <a:moveTo>
                      <a:pt x="214" y="0"/>
                    </a:moveTo>
                    <a:cubicBezTo>
                      <a:pt x="73" y="0"/>
                      <a:pt x="1" y="223"/>
                      <a:pt x="148" y="285"/>
                    </a:cubicBezTo>
                    <a:cubicBezTo>
                      <a:pt x="4430" y="2105"/>
                      <a:pt x="9175" y="3165"/>
                      <a:pt x="13711" y="4129"/>
                    </a:cubicBezTo>
                    <a:cubicBezTo>
                      <a:pt x="13733" y="4134"/>
                      <a:pt x="13753" y="4136"/>
                      <a:pt x="13772" y="4136"/>
                    </a:cubicBezTo>
                    <a:cubicBezTo>
                      <a:pt x="14058" y="4136"/>
                      <a:pt x="14139" y="3678"/>
                      <a:pt x="13826" y="3612"/>
                    </a:cubicBezTo>
                    <a:cubicBezTo>
                      <a:pt x="9221" y="2642"/>
                      <a:pt x="4795" y="1178"/>
                      <a:pt x="250" y="5"/>
                    </a:cubicBezTo>
                    <a:cubicBezTo>
                      <a:pt x="238" y="2"/>
                      <a:pt x="226" y="0"/>
                      <a:pt x="214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8065073" y="496669"/>
                <a:ext cx="284728" cy="96829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2926" extrusionOk="0">
                    <a:moveTo>
                      <a:pt x="215" y="0"/>
                    </a:moveTo>
                    <a:cubicBezTo>
                      <a:pt x="39" y="0"/>
                      <a:pt x="1" y="272"/>
                      <a:pt x="187" y="332"/>
                    </a:cubicBezTo>
                    <a:cubicBezTo>
                      <a:pt x="2858" y="1203"/>
                      <a:pt x="5540" y="2122"/>
                      <a:pt x="8234" y="2917"/>
                    </a:cubicBezTo>
                    <a:cubicBezTo>
                      <a:pt x="8253" y="2923"/>
                      <a:pt x="8272" y="2925"/>
                      <a:pt x="8291" y="2925"/>
                    </a:cubicBezTo>
                    <a:cubicBezTo>
                      <a:pt x="8497" y="2925"/>
                      <a:pt x="8604" y="2586"/>
                      <a:pt x="8387" y="2496"/>
                    </a:cubicBezTo>
                    <a:cubicBezTo>
                      <a:pt x="5794" y="1431"/>
                      <a:pt x="2990" y="626"/>
                      <a:pt x="259" y="6"/>
                    </a:cubicBezTo>
                    <a:cubicBezTo>
                      <a:pt x="243" y="2"/>
                      <a:pt x="229" y="0"/>
                      <a:pt x="215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8062458" y="453450"/>
                <a:ext cx="442447" cy="137566"/>
              </a:xfrm>
              <a:custGeom>
                <a:avLst/>
                <a:gdLst/>
                <a:ahLst/>
                <a:cxnLst/>
                <a:rect l="l" t="t" r="r" b="b"/>
                <a:pathLst>
                  <a:path w="13370" h="4157" extrusionOk="0">
                    <a:moveTo>
                      <a:pt x="229" y="0"/>
                    </a:moveTo>
                    <a:cubicBezTo>
                      <a:pt x="49" y="0"/>
                      <a:pt x="1" y="275"/>
                      <a:pt x="194" y="325"/>
                    </a:cubicBezTo>
                    <a:cubicBezTo>
                      <a:pt x="4520" y="1454"/>
                      <a:pt x="8735" y="2768"/>
                      <a:pt x="12987" y="4146"/>
                    </a:cubicBezTo>
                    <a:cubicBezTo>
                      <a:pt x="13009" y="4154"/>
                      <a:pt x="13030" y="4157"/>
                      <a:pt x="13051" y="4157"/>
                    </a:cubicBezTo>
                    <a:cubicBezTo>
                      <a:pt x="13262" y="4157"/>
                      <a:pt x="13370" y="3801"/>
                      <a:pt x="13146" y="3708"/>
                    </a:cubicBezTo>
                    <a:cubicBezTo>
                      <a:pt x="9037" y="2045"/>
                      <a:pt x="4617" y="824"/>
                      <a:pt x="264" y="4"/>
                    </a:cubicBezTo>
                    <a:cubicBezTo>
                      <a:pt x="252" y="1"/>
                      <a:pt x="240" y="0"/>
                      <a:pt x="229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8133177" y="416684"/>
                <a:ext cx="277381" cy="106657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3223" extrusionOk="0">
                    <a:moveTo>
                      <a:pt x="213" y="0"/>
                    </a:moveTo>
                    <a:cubicBezTo>
                      <a:pt x="41" y="0"/>
                      <a:pt x="0" y="259"/>
                      <a:pt x="181" y="314"/>
                    </a:cubicBezTo>
                    <a:cubicBezTo>
                      <a:pt x="2848" y="1118"/>
                      <a:pt x="5404" y="2014"/>
                      <a:pt x="7928" y="3198"/>
                    </a:cubicBezTo>
                    <a:cubicBezTo>
                      <a:pt x="7964" y="3215"/>
                      <a:pt x="8000" y="3222"/>
                      <a:pt x="8033" y="3222"/>
                    </a:cubicBezTo>
                    <a:cubicBezTo>
                      <a:pt x="8252" y="3222"/>
                      <a:pt x="8382" y="2897"/>
                      <a:pt x="8145" y="2778"/>
                    </a:cubicBezTo>
                    <a:cubicBezTo>
                      <a:pt x="5669" y="1537"/>
                      <a:pt x="2973" y="533"/>
                      <a:pt x="250" y="4"/>
                    </a:cubicBezTo>
                    <a:cubicBezTo>
                      <a:pt x="237" y="2"/>
                      <a:pt x="225" y="0"/>
                      <a:pt x="213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75" name="Google Shape;575;p23"/>
            <p:cNvGrpSpPr/>
            <p:nvPr/>
          </p:nvGrpSpPr>
          <p:grpSpPr>
            <a:xfrm>
              <a:off x="8502092" y="-202278"/>
              <a:ext cx="136937" cy="83459"/>
              <a:chOff x="8502092" y="-202278"/>
              <a:chExt cx="136937" cy="83459"/>
            </a:xfrm>
            <a:grpFill/>
          </p:grpSpPr>
          <p:sp>
            <p:nvSpPr>
              <p:cNvPr id="576" name="Google Shape;576;p23"/>
              <p:cNvSpPr/>
              <p:nvPr/>
            </p:nvSpPr>
            <p:spPr>
              <a:xfrm>
                <a:off x="8502092" y="-153466"/>
                <a:ext cx="103910" cy="34648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1047" extrusionOk="0">
                    <a:moveTo>
                      <a:pt x="230" y="0"/>
                    </a:moveTo>
                    <a:cubicBezTo>
                      <a:pt x="60" y="0"/>
                      <a:pt x="1" y="269"/>
                      <a:pt x="188" y="320"/>
                    </a:cubicBezTo>
                    <a:cubicBezTo>
                      <a:pt x="1065" y="565"/>
                      <a:pt x="1943" y="839"/>
                      <a:pt x="2833" y="1041"/>
                    </a:cubicBezTo>
                    <a:cubicBezTo>
                      <a:pt x="2849" y="1045"/>
                      <a:pt x="2865" y="1047"/>
                      <a:pt x="2880" y="1047"/>
                    </a:cubicBezTo>
                    <a:cubicBezTo>
                      <a:pt x="3074" y="1047"/>
                      <a:pt x="3140" y="752"/>
                      <a:pt x="2929" y="689"/>
                    </a:cubicBezTo>
                    <a:cubicBezTo>
                      <a:pt x="2056" y="424"/>
                      <a:pt x="1159" y="229"/>
                      <a:pt x="273" y="6"/>
                    </a:cubicBezTo>
                    <a:cubicBezTo>
                      <a:pt x="258" y="2"/>
                      <a:pt x="244" y="0"/>
                      <a:pt x="230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8542101" y="-202278"/>
                <a:ext cx="96928" cy="43881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1326" extrusionOk="0">
                    <a:moveTo>
                      <a:pt x="234" y="0"/>
                    </a:moveTo>
                    <a:cubicBezTo>
                      <a:pt x="88" y="0"/>
                      <a:pt x="0" y="234"/>
                      <a:pt x="153" y="305"/>
                    </a:cubicBezTo>
                    <a:cubicBezTo>
                      <a:pt x="944" y="674"/>
                      <a:pt x="1772" y="1012"/>
                      <a:pt x="2592" y="1311"/>
                    </a:cubicBezTo>
                    <a:cubicBezTo>
                      <a:pt x="2619" y="1321"/>
                      <a:pt x="2645" y="1326"/>
                      <a:pt x="2669" y="1326"/>
                    </a:cubicBezTo>
                    <a:cubicBezTo>
                      <a:pt x="2872" y="1326"/>
                      <a:pt x="2929" y="989"/>
                      <a:pt x="2706" y="897"/>
                    </a:cubicBezTo>
                    <a:cubicBezTo>
                      <a:pt x="1916" y="571"/>
                      <a:pt x="1094" y="266"/>
                      <a:pt x="279" y="7"/>
                    </a:cubicBezTo>
                    <a:cubicBezTo>
                      <a:pt x="263" y="2"/>
                      <a:pt x="248" y="0"/>
                      <a:pt x="234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578" name="Google Shape;578;p23"/>
          <p:cNvGrpSpPr/>
          <p:nvPr/>
        </p:nvGrpSpPr>
        <p:grpSpPr>
          <a:xfrm>
            <a:off x="6422026" y="5717552"/>
            <a:ext cx="1029751" cy="663659"/>
            <a:chOff x="4816519" y="4288164"/>
            <a:chExt cx="772313" cy="497744"/>
          </a:xfrm>
        </p:grpSpPr>
        <p:sp>
          <p:nvSpPr>
            <p:cNvPr id="579" name="Google Shape;579;p23"/>
            <p:cNvSpPr/>
            <p:nvPr/>
          </p:nvSpPr>
          <p:spPr>
            <a:xfrm>
              <a:off x="4925186" y="4301061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4816519" y="42881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81" name="Google Shape;581;p23"/>
          <p:cNvGrpSpPr/>
          <p:nvPr/>
        </p:nvGrpSpPr>
        <p:grpSpPr>
          <a:xfrm>
            <a:off x="2183974" y="3806322"/>
            <a:ext cx="1134852" cy="1213965"/>
            <a:chOff x="1637980" y="2854741"/>
            <a:chExt cx="851139" cy="910474"/>
          </a:xfrm>
        </p:grpSpPr>
        <p:grpSp>
          <p:nvGrpSpPr>
            <p:cNvPr id="582" name="Google Shape;582;p23"/>
            <p:cNvGrpSpPr/>
            <p:nvPr/>
          </p:nvGrpSpPr>
          <p:grpSpPr>
            <a:xfrm>
              <a:off x="1637980" y="2854741"/>
              <a:ext cx="851139" cy="910474"/>
              <a:chOff x="1637980" y="2854741"/>
              <a:chExt cx="851139" cy="910474"/>
            </a:xfrm>
          </p:grpSpPr>
          <p:sp>
            <p:nvSpPr>
              <p:cNvPr id="583" name="Google Shape;583;p23"/>
              <p:cNvSpPr/>
              <p:nvPr/>
            </p:nvSpPr>
            <p:spPr>
              <a:xfrm>
                <a:off x="1659027" y="2860301"/>
                <a:ext cx="177475" cy="191539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5788" extrusionOk="0">
                    <a:moveTo>
                      <a:pt x="1470" y="1"/>
                    </a:moveTo>
                    <a:cubicBezTo>
                      <a:pt x="747" y="1"/>
                      <a:pt x="1" y="780"/>
                      <a:pt x="456" y="1627"/>
                    </a:cubicBezTo>
                    <a:cubicBezTo>
                      <a:pt x="661" y="2011"/>
                      <a:pt x="604" y="2480"/>
                      <a:pt x="623" y="2901"/>
                    </a:cubicBezTo>
                    <a:cubicBezTo>
                      <a:pt x="646" y="3408"/>
                      <a:pt x="716" y="3869"/>
                      <a:pt x="923" y="4334"/>
                    </a:cubicBezTo>
                    <a:cubicBezTo>
                      <a:pt x="1288" y="5159"/>
                      <a:pt x="2009" y="5787"/>
                      <a:pt x="2933" y="5787"/>
                    </a:cubicBezTo>
                    <a:cubicBezTo>
                      <a:pt x="2965" y="5787"/>
                      <a:pt x="2998" y="5786"/>
                      <a:pt x="3030" y="5785"/>
                    </a:cubicBezTo>
                    <a:cubicBezTo>
                      <a:pt x="3767" y="5750"/>
                      <a:pt x="4217" y="5125"/>
                      <a:pt x="4073" y="4416"/>
                    </a:cubicBezTo>
                    <a:cubicBezTo>
                      <a:pt x="4009" y="4091"/>
                      <a:pt x="3943" y="3768"/>
                      <a:pt x="3877" y="3445"/>
                    </a:cubicBezTo>
                    <a:lnTo>
                      <a:pt x="3877" y="3445"/>
                    </a:lnTo>
                    <a:cubicBezTo>
                      <a:pt x="3909" y="3446"/>
                      <a:pt x="3940" y="3451"/>
                      <a:pt x="3971" y="3452"/>
                    </a:cubicBezTo>
                    <a:cubicBezTo>
                      <a:pt x="3993" y="3453"/>
                      <a:pt x="4016" y="3454"/>
                      <a:pt x="4038" y="3454"/>
                    </a:cubicBezTo>
                    <a:cubicBezTo>
                      <a:pt x="5362" y="3454"/>
                      <a:pt x="5337" y="1359"/>
                      <a:pt x="3971" y="1288"/>
                    </a:cubicBezTo>
                    <a:cubicBezTo>
                      <a:pt x="3603" y="1270"/>
                      <a:pt x="3393" y="1092"/>
                      <a:pt x="3165" y="815"/>
                    </a:cubicBezTo>
                    <a:cubicBezTo>
                      <a:pt x="2959" y="565"/>
                      <a:pt x="2716" y="463"/>
                      <a:pt x="2475" y="463"/>
                    </a:cubicBezTo>
                    <a:cubicBezTo>
                      <a:pt x="2412" y="463"/>
                      <a:pt x="2350" y="470"/>
                      <a:pt x="2289" y="482"/>
                    </a:cubicBezTo>
                    <a:cubicBezTo>
                      <a:pt x="2084" y="143"/>
                      <a:pt x="1779" y="1"/>
                      <a:pt x="1470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1977310" y="3359865"/>
                <a:ext cx="481198" cy="382053"/>
              </a:xfrm>
              <a:custGeom>
                <a:avLst/>
                <a:gdLst/>
                <a:ahLst/>
                <a:cxnLst/>
                <a:rect l="l" t="t" r="r" b="b"/>
                <a:pathLst>
                  <a:path w="14541" h="11545" extrusionOk="0">
                    <a:moveTo>
                      <a:pt x="5344" y="0"/>
                    </a:moveTo>
                    <a:cubicBezTo>
                      <a:pt x="5114" y="0"/>
                      <a:pt x="4888" y="70"/>
                      <a:pt x="4709" y="224"/>
                    </a:cubicBezTo>
                    <a:cubicBezTo>
                      <a:pt x="4594" y="258"/>
                      <a:pt x="4483" y="303"/>
                      <a:pt x="4375" y="356"/>
                    </a:cubicBezTo>
                    <a:cubicBezTo>
                      <a:pt x="3835" y="636"/>
                      <a:pt x="3584" y="1096"/>
                      <a:pt x="3510" y="1618"/>
                    </a:cubicBezTo>
                    <a:cubicBezTo>
                      <a:pt x="3195" y="1804"/>
                      <a:pt x="2838" y="1905"/>
                      <a:pt x="2448" y="1905"/>
                    </a:cubicBezTo>
                    <a:cubicBezTo>
                      <a:pt x="2249" y="1905"/>
                      <a:pt x="2041" y="1878"/>
                      <a:pt x="1825" y="1823"/>
                    </a:cubicBezTo>
                    <a:cubicBezTo>
                      <a:pt x="1723" y="1798"/>
                      <a:pt x="1626" y="1785"/>
                      <a:pt x="1533" y="1785"/>
                    </a:cubicBezTo>
                    <a:cubicBezTo>
                      <a:pt x="399" y="1785"/>
                      <a:pt x="1" y="3594"/>
                      <a:pt x="1249" y="3911"/>
                    </a:cubicBezTo>
                    <a:cubicBezTo>
                      <a:pt x="1427" y="3954"/>
                      <a:pt x="1606" y="3989"/>
                      <a:pt x="1787" y="4014"/>
                    </a:cubicBezTo>
                    <a:cubicBezTo>
                      <a:pt x="1830" y="4184"/>
                      <a:pt x="1908" y="4344"/>
                      <a:pt x="2017" y="4484"/>
                    </a:cubicBezTo>
                    <a:cubicBezTo>
                      <a:pt x="4601" y="7780"/>
                      <a:pt x="9244" y="9063"/>
                      <a:pt x="12588" y="11377"/>
                    </a:cubicBezTo>
                    <a:cubicBezTo>
                      <a:pt x="12756" y="11494"/>
                      <a:pt x="12934" y="11544"/>
                      <a:pt x="13109" y="11544"/>
                    </a:cubicBezTo>
                    <a:cubicBezTo>
                      <a:pt x="13858" y="11544"/>
                      <a:pt x="14540" y="10612"/>
                      <a:pt x="14067" y="9896"/>
                    </a:cubicBezTo>
                    <a:cubicBezTo>
                      <a:pt x="12569" y="7628"/>
                      <a:pt x="10683" y="5613"/>
                      <a:pt x="8937" y="3536"/>
                    </a:cubicBezTo>
                    <a:cubicBezTo>
                      <a:pt x="8345" y="2834"/>
                      <a:pt x="7452" y="1362"/>
                      <a:pt x="6391" y="617"/>
                    </a:cubicBezTo>
                    <a:cubicBezTo>
                      <a:pt x="6200" y="234"/>
                      <a:pt x="5764" y="0"/>
                      <a:pt x="5344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1637980" y="2854741"/>
                <a:ext cx="851139" cy="910474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7513" extrusionOk="0">
                    <a:moveTo>
                      <a:pt x="994" y="589"/>
                    </a:moveTo>
                    <a:cubicBezTo>
                      <a:pt x="2625" y="839"/>
                      <a:pt x="4230" y="1315"/>
                      <a:pt x="5575" y="2259"/>
                    </a:cubicBezTo>
                    <a:cubicBezTo>
                      <a:pt x="5570" y="2279"/>
                      <a:pt x="5567" y="2300"/>
                      <a:pt x="5567" y="2321"/>
                    </a:cubicBezTo>
                    <a:cubicBezTo>
                      <a:pt x="5598" y="2841"/>
                      <a:pt x="5255" y="3270"/>
                      <a:pt x="4790" y="3270"/>
                    </a:cubicBezTo>
                    <a:cubicBezTo>
                      <a:pt x="4666" y="3270"/>
                      <a:pt x="4532" y="3239"/>
                      <a:pt x="4395" y="3171"/>
                    </a:cubicBezTo>
                    <a:cubicBezTo>
                      <a:pt x="4367" y="3157"/>
                      <a:pt x="4337" y="3150"/>
                      <a:pt x="4306" y="3150"/>
                    </a:cubicBezTo>
                    <a:cubicBezTo>
                      <a:pt x="4278" y="3150"/>
                      <a:pt x="4249" y="3156"/>
                      <a:pt x="4224" y="3168"/>
                    </a:cubicBezTo>
                    <a:cubicBezTo>
                      <a:pt x="4189" y="3133"/>
                      <a:pt x="4155" y="3099"/>
                      <a:pt x="4121" y="3067"/>
                    </a:cubicBezTo>
                    <a:cubicBezTo>
                      <a:pt x="4060" y="3010"/>
                      <a:pt x="3992" y="2985"/>
                      <a:pt x="3926" y="2985"/>
                    </a:cubicBezTo>
                    <a:cubicBezTo>
                      <a:pt x="3700" y="2985"/>
                      <a:pt x="3504" y="3272"/>
                      <a:pt x="3709" y="3478"/>
                    </a:cubicBezTo>
                    <a:cubicBezTo>
                      <a:pt x="4187" y="3956"/>
                      <a:pt x="4882" y="4591"/>
                      <a:pt x="4648" y="5351"/>
                    </a:cubicBezTo>
                    <a:cubicBezTo>
                      <a:pt x="4528" y="5738"/>
                      <a:pt x="4188" y="5875"/>
                      <a:pt x="3830" y="5875"/>
                    </a:cubicBezTo>
                    <a:cubicBezTo>
                      <a:pt x="3746" y="5875"/>
                      <a:pt x="3660" y="5867"/>
                      <a:pt x="3576" y="5853"/>
                    </a:cubicBezTo>
                    <a:cubicBezTo>
                      <a:pt x="3357" y="5818"/>
                      <a:pt x="2515" y="5634"/>
                      <a:pt x="2548" y="5354"/>
                    </a:cubicBezTo>
                    <a:cubicBezTo>
                      <a:pt x="2562" y="5237"/>
                      <a:pt x="2449" y="5161"/>
                      <a:pt x="2342" y="5161"/>
                    </a:cubicBezTo>
                    <a:cubicBezTo>
                      <a:pt x="2290" y="5161"/>
                      <a:pt x="2239" y="5179"/>
                      <a:pt x="2205" y="5221"/>
                    </a:cubicBezTo>
                    <a:cubicBezTo>
                      <a:pt x="2198" y="5041"/>
                      <a:pt x="2190" y="4864"/>
                      <a:pt x="2175" y="4689"/>
                    </a:cubicBezTo>
                    <a:lnTo>
                      <a:pt x="2176" y="4689"/>
                    </a:lnTo>
                    <a:cubicBezTo>
                      <a:pt x="2055" y="3234"/>
                      <a:pt x="1635" y="1885"/>
                      <a:pt x="994" y="589"/>
                    </a:cubicBezTo>
                    <a:close/>
                    <a:moveTo>
                      <a:pt x="6094" y="2655"/>
                    </a:moveTo>
                    <a:cubicBezTo>
                      <a:pt x="6247" y="2785"/>
                      <a:pt x="6400" y="2916"/>
                      <a:pt x="6544" y="3060"/>
                    </a:cubicBezTo>
                    <a:cubicBezTo>
                      <a:pt x="8160" y="4679"/>
                      <a:pt x="9485" y="8566"/>
                      <a:pt x="6181" y="9191"/>
                    </a:cubicBezTo>
                    <a:cubicBezTo>
                      <a:pt x="5969" y="9231"/>
                      <a:pt x="5744" y="9251"/>
                      <a:pt x="5515" y="9251"/>
                    </a:cubicBezTo>
                    <a:cubicBezTo>
                      <a:pt x="4588" y="9251"/>
                      <a:pt x="3582" y="8921"/>
                      <a:pt x="2980" y="8253"/>
                    </a:cubicBezTo>
                    <a:cubicBezTo>
                      <a:pt x="2349" y="7553"/>
                      <a:pt x="2262" y="6640"/>
                      <a:pt x="2225" y="5737"/>
                    </a:cubicBezTo>
                    <a:lnTo>
                      <a:pt x="2225" y="5737"/>
                    </a:lnTo>
                    <a:cubicBezTo>
                      <a:pt x="2384" y="5954"/>
                      <a:pt x="2724" y="6091"/>
                      <a:pt x="2982" y="6192"/>
                    </a:cubicBezTo>
                    <a:cubicBezTo>
                      <a:pt x="3280" y="6309"/>
                      <a:pt x="3609" y="6398"/>
                      <a:pt x="3930" y="6398"/>
                    </a:cubicBezTo>
                    <a:cubicBezTo>
                      <a:pt x="4205" y="6398"/>
                      <a:pt x="4474" y="6332"/>
                      <a:pt x="4714" y="6163"/>
                    </a:cubicBezTo>
                    <a:cubicBezTo>
                      <a:pt x="5659" y="5495"/>
                      <a:pt x="5247" y="4440"/>
                      <a:pt x="4654" y="3662"/>
                    </a:cubicBezTo>
                    <a:lnTo>
                      <a:pt x="4654" y="3662"/>
                    </a:lnTo>
                    <a:cubicBezTo>
                      <a:pt x="4708" y="3668"/>
                      <a:pt x="4763" y="3672"/>
                      <a:pt x="4817" y="3672"/>
                    </a:cubicBezTo>
                    <a:cubicBezTo>
                      <a:pt x="5417" y="3672"/>
                      <a:pt x="5993" y="3268"/>
                      <a:pt x="6094" y="2655"/>
                    </a:cubicBezTo>
                    <a:close/>
                    <a:moveTo>
                      <a:pt x="8192" y="8998"/>
                    </a:moveTo>
                    <a:cubicBezTo>
                      <a:pt x="10846" y="10302"/>
                      <a:pt x="13138" y="12431"/>
                      <a:pt x="15184" y="14668"/>
                    </a:cubicBezTo>
                    <a:cubicBezTo>
                      <a:pt x="15103" y="14689"/>
                      <a:pt x="15031" y="14744"/>
                      <a:pt x="14997" y="14853"/>
                    </a:cubicBezTo>
                    <a:cubicBezTo>
                      <a:pt x="14311" y="17071"/>
                      <a:pt x="12095" y="16968"/>
                      <a:pt x="10195" y="17014"/>
                    </a:cubicBezTo>
                    <a:cubicBezTo>
                      <a:pt x="8564" y="14957"/>
                      <a:pt x="7344" y="12595"/>
                      <a:pt x="6746" y="9884"/>
                    </a:cubicBezTo>
                    <a:cubicBezTo>
                      <a:pt x="7301" y="9724"/>
                      <a:pt x="7802" y="9433"/>
                      <a:pt x="8191" y="8998"/>
                    </a:cubicBezTo>
                    <a:close/>
                    <a:moveTo>
                      <a:pt x="15524" y="15043"/>
                    </a:moveTo>
                    <a:cubicBezTo>
                      <a:pt x="16137" y="15724"/>
                      <a:pt x="16726" y="16412"/>
                      <a:pt x="17297" y="17084"/>
                    </a:cubicBezTo>
                    <a:cubicBezTo>
                      <a:pt x="19805" y="20045"/>
                      <a:pt x="21773" y="23480"/>
                      <a:pt x="24243" y="26450"/>
                    </a:cubicBezTo>
                    <a:cubicBezTo>
                      <a:pt x="19213" y="24483"/>
                      <a:pt x="14031" y="21609"/>
                      <a:pt x="10543" y="17441"/>
                    </a:cubicBezTo>
                    <a:lnTo>
                      <a:pt x="10545" y="17441"/>
                    </a:lnTo>
                    <a:cubicBezTo>
                      <a:pt x="10847" y="17475"/>
                      <a:pt x="11166" y="17494"/>
                      <a:pt x="11490" y="17494"/>
                    </a:cubicBezTo>
                    <a:cubicBezTo>
                      <a:pt x="13251" y="17494"/>
                      <a:pt x="15172" y="16929"/>
                      <a:pt x="15524" y="15043"/>
                    </a:cubicBezTo>
                    <a:close/>
                    <a:moveTo>
                      <a:pt x="278" y="1"/>
                    </a:moveTo>
                    <a:cubicBezTo>
                      <a:pt x="44" y="1"/>
                      <a:pt x="1" y="264"/>
                      <a:pt x="127" y="407"/>
                    </a:cubicBezTo>
                    <a:cubicBezTo>
                      <a:pt x="110" y="493"/>
                      <a:pt x="125" y="580"/>
                      <a:pt x="167" y="657"/>
                    </a:cubicBezTo>
                    <a:cubicBezTo>
                      <a:pt x="1167" y="2554"/>
                      <a:pt x="1292" y="4320"/>
                      <a:pt x="1487" y="6402"/>
                    </a:cubicBezTo>
                    <a:cubicBezTo>
                      <a:pt x="1588" y="7481"/>
                      <a:pt x="1914" y="8420"/>
                      <a:pt x="2783" y="9111"/>
                    </a:cubicBezTo>
                    <a:cubicBezTo>
                      <a:pt x="3523" y="9700"/>
                      <a:pt x="4568" y="10039"/>
                      <a:pt x="5590" y="10039"/>
                    </a:cubicBezTo>
                    <a:cubicBezTo>
                      <a:pt x="5812" y="10039"/>
                      <a:pt x="6032" y="10023"/>
                      <a:pt x="6249" y="9990"/>
                    </a:cubicBezTo>
                    <a:cubicBezTo>
                      <a:pt x="6866" y="14289"/>
                      <a:pt x="9685" y="17887"/>
                      <a:pt x="12848" y="20720"/>
                    </a:cubicBezTo>
                    <a:cubicBezTo>
                      <a:pt x="16285" y="23799"/>
                      <a:pt x="20649" y="26464"/>
                      <a:pt x="25188" y="27502"/>
                    </a:cubicBezTo>
                    <a:cubicBezTo>
                      <a:pt x="25219" y="27509"/>
                      <a:pt x="25248" y="27512"/>
                      <a:pt x="25275" y="27512"/>
                    </a:cubicBezTo>
                    <a:cubicBezTo>
                      <a:pt x="25618" y="27512"/>
                      <a:pt x="25720" y="27008"/>
                      <a:pt x="25360" y="26876"/>
                    </a:cubicBezTo>
                    <a:lnTo>
                      <a:pt x="25305" y="26854"/>
                    </a:lnTo>
                    <a:cubicBezTo>
                      <a:pt x="25300" y="26831"/>
                      <a:pt x="25294" y="26807"/>
                      <a:pt x="25283" y="26785"/>
                    </a:cubicBezTo>
                    <a:cubicBezTo>
                      <a:pt x="23295" y="22973"/>
                      <a:pt x="20229" y="19324"/>
                      <a:pt x="17415" y="16083"/>
                    </a:cubicBezTo>
                    <a:cubicBezTo>
                      <a:pt x="14916" y="13202"/>
                      <a:pt x="12036" y="10180"/>
                      <a:pt x="8479" y="8632"/>
                    </a:cubicBezTo>
                    <a:cubicBezTo>
                      <a:pt x="9520" y="7034"/>
                      <a:pt x="8878" y="4830"/>
                      <a:pt x="7815" y="3401"/>
                    </a:cubicBezTo>
                    <a:cubicBezTo>
                      <a:pt x="6046" y="1024"/>
                      <a:pt x="3143" y="127"/>
                      <a:pt x="292" y="1"/>
                    </a:cubicBezTo>
                    <a:cubicBezTo>
                      <a:pt x="287" y="1"/>
                      <a:pt x="283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86" name="Google Shape;586;p23"/>
            <p:cNvGrpSpPr/>
            <p:nvPr/>
          </p:nvGrpSpPr>
          <p:grpSpPr>
            <a:xfrm>
              <a:off x="2299466" y="3346165"/>
              <a:ext cx="124295" cy="108279"/>
              <a:chOff x="2299466" y="3346165"/>
              <a:chExt cx="124295" cy="108279"/>
            </a:xfrm>
          </p:grpSpPr>
          <p:sp>
            <p:nvSpPr>
              <p:cNvPr id="587" name="Google Shape;587;p23"/>
              <p:cNvSpPr/>
              <p:nvPr/>
            </p:nvSpPr>
            <p:spPr>
              <a:xfrm>
                <a:off x="2299466" y="3346165"/>
                <a:ext cx="89581" cy="92924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808" extrusionOk="0">
                    <a:moveTo>
                      <a:pt x="177" y="0"/>
                    </a:moveTo>
                    <a:cubicBezTo>
                      <a:pt x="83" y="0"/>
                      <a:pt x="1" y="137"/>
                      <a:pt x="88" y="208"/>
                    </a:cubicBezTo>
                    <a:cubicBezTo>
                      <a:pt x="990" y="939"/>
                      <a:pt x="1641" y="1795"/>
                      <a:pt x="2315" y="2726"/>
                    </a:cubicBezTo>
                    <a:cubicBezTo>
                      <a:pt x="2357" y="2783"/>
                      <a:pt x="2413" y="2808"/>
                      <a:pt x="2469" y="2808"/>
                    </a:cubicBezTo>
                    <a:cubicBezTo>
                      <a:pt x="2592" y="2808"/>
                      <a:pt x="2707" y="2687"/>
                      <a:pt x="2628" y="2544"/>
                    </a:cubicBezTo>
                    <a:cubicBezTo>
                      <a:pt x="2066" y="1541"/>
                      <a:pt x="1151" y="694"/>
                      <a:pt x="235" y="20"/>
                    </a:cubicBezTo>
                    <a:cubicBezTo>
                      <a:pt x="216" y="6"/>
                      <a:pt x="196" y="0"/>
                      <a:pt x="1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8" name="Google Shape;588;p23"/>
              <p:cNvSpPr/>
              <p:nvPr/>
            </p:nvSpPr>
            <p:spPr>
              <a:xfrm>
                <a:off x="2361680" y="3363936"/>
                <a:ext cx="62082" cy="90508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735" extrusionOk="0">
                    <a:moveTo>
                      <a:pt x="183" y="1"/>
                    </a:moveTo>
                    <a:cubicBezTo>
                      <a:pt x="91" y="1"/>
                      <a:pt x="1" y="96"/>
                      <a:pt x="60" y="201"/>
                    </a:cubicBezTo>
                    <a:cubicBezTo>
                      <a:pt x="518" y="1016"/>
                      <a:pt x="988" y="1824"/>
                      <a:pt x="1445" y="2641"/>
                    </a:cubicBezTo>
                    <a:cubicBezTo>
                      <a:pt x="1482" y="2707"/>
                      <a:pt x="1540" y="2734"/>
                      <a:pt x="1599" y="2734"/>
                    </a:cubicBezTo>
                    <a:cubicBezTo>
                      <a:pt x="1735" y="2734"/>
                      <a:pt x="1875" y="2591"/>
                      <a:pt x="1781" y="2443"/>
                    </a:cubicBezTo>
                    <a:cubicBezTo>
                      <a:pt x="1281" y="1653"/>
                      <a:pt x="794" y="855"/>
                      <a:pt x="294" y="65"/>
                    </a:cubicBezTo>
                    <a:cubicBezTo>
                      <a:pt x="266" y="19"/>
                      <a:pt x="224" y="1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pic>
        <p:nvPicPr>
          <p:cNvPr id="2050" name="Picture 2" descr="Accepting Come Over Sticker by megan motown for iOS &amp; Android | GIPHY">
            <a:extLst>
              <a:ext uri="{FF2B5EF4-FFF2-40B4-BE49-F238E27FC236}">
                <a16:creationId xmlns:a16="http://schemas.microsoft.com/office/drawing/2014/main" id="{F36DD62B-97DF-4A9A-996E-F9AD6435F2D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885" y="1599519"/>
            <a:ext cx="4799263" cy="293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186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Tower Negative Agreement</a:t>
            </a:r>
          </a:p>
        </p:txBody>
      </p:sp>
      <p:pic>
        <p:nvPicPr>
          <p:cNvPr id="2" name="TwrNgA_Clp_1" descr="TwrNgA_Clp_1">
            <a:hlinkClick r:id="" action="ppaction://media"/>
            <a:extLst>
              <a:ext uri="{FF2B5EF4-FFF2-40B4-BE49-F238E27FC236}">
                <a16:creationId xmlns:a16="http://schemas.microsoft.com/office/drawing/2014/main" id="{5662D49A-6E44-CB48-8F36-F18C9D0C7F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50350" cy="514707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737612-3AF8-F34A-B768-DFD608C942C0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836D41-3BC6-3C4D-B867-ACB98934DA5B}"/>
              </a:ext>
            </a:extLst>
          </p:cNvPr>
          <p:cNvSpPr/>
          <p:nvPr/>
        </p:nvSpPr>
        <p:spPr>
          <a:xfrm>
            <a:off x="1110851" y="6122715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Cody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Morgan to finish the block tower!”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A5473B-0335-404B-A4F1-1A59FFBE8E47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582AF40-AF19-A04A-91AC-16F2BE346B64}"/>
              </a:ext>
            </a:extLst>
          </p:cNvPr>
          <p:cNvSpPr/>
          <p:nvPr/>
        </p:nvSpPr>
        <p:spPr>
          <a:xfrm>
            <a:off x="893562" y="6122715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Cody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Morgan to finish the block tower!”</a:t>
            </a:r>
          </a:p>
        </p:txBody>
      </p:sp>
    </p:spTree>
    <p:extLst>
      <p:ext uri="{BB962C8B-B14F-4D97-AF65-F5344CB8AC3E}">
        <p14:creationId xmlns:p14="http://schemas.microsoft.com/office/powerpoint/2010/main" val="156195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Tower Negative Agreement</a:t>
            </a:r>
          </a:p>
        </p:txBody>
      </p:sp>
      <p:pic>
        <p:nvPicPr>
          <p:cNvPr id="2" name="TwrNgA_Clp_2" descr="TwrNgA_Clp_2">
            <a:hlinkClick r:id="" action="ppaction://media"/>
            <a:extLst>
              <a:ext uri="{FF2B5EF4-FFF2-40B4-BE49-F238E27FC236}">
                <a16:creationId xmlns:a16="http://schemas.microsoft.com/office/drawing/2014/main" id="{7B4EF459-ED32-6249-94BE-A320548BBA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50350" cy="51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2665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39943"/>
                </a:solidFill>
              </a:rPr>
              <a:t>We’re halfway there! Let’s do the next one.</a:t>
            </a:r>
          </a:p>
        </p:txBody>
      </p:sp>
      <p:pic>
        <p:nvPicPr>
          <p:cNvPr id="5122" name="Picture 2" descr="Lion Gif - ID: 88343 - Gif Abyss">
            <a:extLst>
              <a:ext uri="{FF2B5EF4-FFF2-40B4-BE49-F238E27FC236}">
                <a16:creationId xmlns:a16="http://schemas.microsoft.com/office/drawing/2014/main" id="{70F8C872-6865-B44D-B79B-4143A9A8F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82750"/>
            <a:ext cx="3810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075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4392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Snowman Negative Disagreement</a:t>
            </a:r>
          </a:p>
        </p:txBody>
      </p:sp>
      <p:pic>
        <p:nvPicPr>
          <p:cNvPr id="2" name="SnwPsD_Clp_1" descr="SnwPsD_Clp_1">
            <a:hlinkClick r:id="" action="ppaction://media"/>
            <a:extLst>
              <a:ext uri="{FF2B5EF4-FFF2-40B4-BE49-F238E27FC236}">
                <a16:creationId xmlns:a16="http://schemas.microsoft.com/office/drawing/2014/main" id="{1FEF05EF-F751-124A-8BAD-0D8E2E54C1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6580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74D18B-6993-2048-9FB6-7D7EACC253F0}"/>
              </a:ext>
            </a:extLst>
          </p:cNvPr>
          <p:cNvSpPr/>
          <p:nvPr/>
        </p:nvSpPr>
        <p:spPr>
          <a:xfrm>
            <a:off x="3557587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CE7E1A-4948-D649-B7AB-4E63460F5A2B}"/>
              </a:ext>
            </a:extLst>
          </p:cNvPr>
          <p:cNvSpPr/>
          <p:nvPr/>
        </p:nvSpPr>
        <p:spPr>
          <a:xfrm>
            <a:off x="1107280" y="6124501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Jordan wanted Avery to draw the hat on the snowman!”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1C3EF1-6285-1948-9EF7-4D71AE883315}"/>
              </a:ext>
            </a:extLst>
          </p:cNvPr>
          <p:cNvSpPr/>
          <p:nvPr/>
        </p:nvSpPr>
        <p:spPr>
          <a:xfrm>
            <a:off x="3554015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DAB738-981B-0441-85FA-DBA0B5BFA8C8}"/>
              </a:ext>
            </a:extLst>
          </p:cNvPr>
          <p:cNvSpPr/>
          <p:nvPr/>
        </p:nvSpPr>
        <p:spPr>
          <a:xfrm>
            <a:off x="889990" y="6124501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Jordan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Avery to draw a hat on the snowman!”</a:t>
            </a:r>
          </a:p>
        </p:txBody>
      </p:sp>
    </p:spTree>
    <p:extLst>
      <p:ext uri="{BB962C8B-B14F-4D97-AF65-F5344CB8AC3E}">
        <p14:creationId xmlns:p14="http://schemas.microsoft.com/office/powerpoint/2010/main" val="425531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8" y="487248"/>
            <a:ext cx="430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Snowman Negative Disagreement</a:t>
            </a:r>
          </a:p>
        </p:txBody>
      </p:sp>
      <p:pic>
        <p:nvPicPr>
          <p:cNvPr id="2" name="SnwNgD_Clp_2" descr="SnwNgD_Clp_2">
            <a:hlinkClick r:id="" action="ppaction://media"/>
            <a:extLst>
              <a:ext uri="{FF2B5EF4-FFF2-40B4-BE49-F238E27FC236}">
                <a16:creationId xmlns:a16="http://schemas.microsoft.com/office/drawing/2014/main" id="{DC8A84CD-FD1B-DA4D-B030-9BF1D334E3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8" y="856580"/>
            <a:ext cx="9153525" cy="51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797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6DADA"/>
                </a:solidFill>
              </a:rPr>
              <a:t>One more to go! Let’s do the last one.</a:t>
            </a:r>
          </a:p>
        </p:txBody>
      </p:sp>
      <p:pic>
        <p:nvPicPr>
          <p:cNvPr id="6146" name="Picture 2" descr="Bailey GIF - Whale - Discover &amp;amp; Share GIFs">
            <a:extLst>
              <a:ext uri="{FF2B5EF4-FFF2-40B4-BE49-F238E27FC236}">
                <a16:creationId xmlns:a16="http://schemas.microsoft.com/office/drawing/2014/main" id="{3052E792-B900-B844-9F3B-CC1F2507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1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294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Dog Negative Agreement</a:t>
            </a:r>
          </a:p>
        </p:txBody>
      </p:sp>
      <p:pic>
        <p:nvPicPr>
          <p:cNvPr id="2" name="DgNgA_Clp_1" descr="DgNgA_Clp_1">
            <a:hlinkClick r:id="" action="ppaction://media"/>
            <a:extLst>
              <a:ext uri="{FF2B5EF4-FFF2-40B4-BE49-F238E27FC236}">
                <a16:creationId xmlns:a16="http://schemas.microsoft.com/office/drawing/2014/main" id="{A0B08158-1907-4C40-B7C2-58D36E8716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4571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88FE631-F417-B242-A0B4-2742CB008E3F}"/>
              </a:ext>
            </a:extLst>
          </p:cNvPr>
          <p:cNvSpPr/>
          <p:nvPr/>
        </p:nvSpPr>
        <p:spPr>
          <a:xfrm>
            <a:off x="3557587" y="6122492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770E21-4EFF-F44F-8630-55A816736325}"/>
              </a:ext>
            </a:extLst>
          </p:cNvPr>
          <p:cNvSpPr/>
          <p:nvPr/>
        </p:nvSpPr>
        <p:spPr>
          <a:xfrm>
            <a:off x="1107280" y="6122492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Bailey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Devin to feed the dog three treats!”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BDC752-03F1-F140-8876-170308E32CB3}"/>
              </a:ext>
            </a:extLst>
          </p:cNvPr>
          <p:cNvSpPr/>
          <p:nvPr/>
        </p:nvSpPr>
        <p:spPr>
          <a:xfrm>
            <a:off x="3557587" y="6122492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2E55A8-B31C-4946-8B4C-8FA9F2B4A590}"/>
              </a:ext>
            </a:extLst>
          </p:cNvPr>
          <p:cNvSpPr/>
          <p:nvPr/>
        </p:nvSpPr>
        <p:spPr>
          <a:xfrm>
            <a:off x="889991" y="6122492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Bailey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Devin to feed the dog three treats!”</a:t>
            </a:r>
          </a:p>
        </p:txBody>
      </p:sp>
    </p:spTree>
    <p:extLst>
      <p:ext uri="{BB962C8B-B14F-4D97-AF65-F5344CB8AC3E}">
        <p14:creationId xmlns:p14="http://schemas.microsoft.com/office/powerpoint/2010/main" val="211966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Dog Negative Agreement</a:t>
            </a:r>
          </a:p>
        </p:txBody>
      </p:sp>
      <p:pic>
        <p:nvPicPr>
          <p:cNvPr id="2" name="DgNgA_Clp_2" descr="DgNgA_Clp_2">
            <a:hlinkClick r:id="" action="ppaction://media"/>
            <a:extLst>
              <a:ext uri="{FF2B5EF4-FFF2-40B4-BE49-F238E27FC236}">
                <a16:creationId xmlns:a16="http://schemas.microsoft.com/office/drawing/2014/main" id="{CC8D2C75-ECB0-4143-AEFF-D12C41C3F2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8143"/>
            <a:ext cx="9140825" cy="51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7742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7E15866-09ED-3B48-A12D-0CC53FFF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6" y="1394650"/>
            <a:ext cx="5038728" cy="452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BB666-9AFC-0846-BDEF-1A1AC5ABA755}"/>
              </a:ext>
            </a:extLst>
          </p:cNvPr>
          <p:cNvSpPr txBox="1"/>
          <p:nvPr/>
        </p:nvSpPr>
        <p:spPr>
          <a:xfrm>
            <a:off x="4174331" y="932985"/>
            <a:ext cx="384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You’re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all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done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–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F0"/>
                </a:solidFill>
              </a:rPr>
              <a:t>Thank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1139991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5560-AC2C-804B-B31E-94C92049A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6</a:t>
            </a:r>
          </a:p>
        </p:txBody>
      </p:sp>
    </p:spTree>
    <p:extLst>
      <p:ext uri="{BB962C8B-B14F-4D97-AF65-F5344CB8AC3E}">
        <p14:creationId xmlns:p14="http://schemas.microsoft.com/office/powerpoint/2010/main" val="2718823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9"/>
          <p:cNvSpPr/>
          <p:nvPr/>
        </p:nvSpPr>
        <p:spPr>
          <a:xfrm rot="320917">
            <a:off x="2962825" y="1512094"/>
            <a:ext cx="6702119" cy="4503835"/>
          </a:xfrm>
          <a:prstGeom prst="cloud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452" name="Google Shape;2452;p39"/>
          <p:cNvSpPr txBox="1">
            <a:spLocks noGrp="1"/>
          </p:cNvSpPr>
          <p:nvPr>
            <p:ph type="title"/>
          </p:nvPr>
        </p:nvSpPr>
        <p:spPr>
          <a:xfrm>
            <a:off x="950967" y="486967"/>
            <a:ext cx="10290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Let's play a game!</a:t>
            </a:r>
            <a:r>
              <a:rPr lang="en" sz="6600" dirty="0">
                <a:solidFill>
                  <a:schemeClr val="tx1"/>
                </a:solidFill>
              </a:rPr>
              <a:t>!</a:t>
            </a:r>
            <a:endParaRPr sz="6600" dirty="0">
              <a:solidFill>
                <a:schemeClr val="tx1"/>
              </a:solidFill>
            </a:endParaRPr>
          </a:p>
        </p:txBody>
      </p:sp>
      <p:grpSp>
        <p:nvGrpSpPr>
          <p:cNvPr id="2460" name="Google Shape;2460;p39"/>
          <p:cNvGrpSpPr/>
          <p:nvPr/>
        </p:nvGrpSpPr>
        <p:grpSpPr>
          <a:xfrm>
            <a:off x="-9927" y="1384350"/>
            <a:ext cx="2561865" cy="4993001"/>
            <a:chOff x="-7446" y="1038262"/>
            <a:chExt cx="1921399" cy="3744751"/>
          </a:xfrm>
        </p:grpSpPr>
        <p:grpSp>
          <p:nvGrpSpPr>
            <p:cNvPr id="2461" name="Google Shape;2461;p39"/>
            <p:cNvGrpSpPr/>
            <p:nvPr/>
          </p:nvGrpSpPr>
          <p:grpSpPr>
            <a:xfrm>
              <a:off x="-7446" y="1038262"/>
              <a:ext cx="1672773" cy="3437871"/>
              <a:chOff x="-7446" y="1038262"/>
              <a:chExt cx="1672773" cy="3437871"/>
            </a:xfrm>
          </p:grpSpPr>
          <p:grpSp>
            <p:nvGrpSpPr>
              <p:cNvPr id="2462" name="Google Shape;2462;p39"/>
              <p:cNvGrpSpPr/>
              <p:nvPr/>
            </p:nvGrpSpPr>
            <p:grpSpPr>
              <a:xfrm>
                <a:off x="430655" y="2477284"/>
                <a:ext cx="151241" cy="137891"/>
                <a:chOff x="1474943" y="3859420"/>
                <a:chExt cx="118956" cy="108456"/>
              </a:xfrm>
            </p:grpSpPr>
            <p:sp>
              <p:nvSpPr>
                <p:cNvPr id="2463" name="Google Shape;2463;p39"/>
                <p:cNvSpPr/>
                <p:nvPr/>
              </p:nvSpPr>
              <p:spPr>
                <a:xfrm>
                  <a:off x="1474943" y="3931517"/>
                  <a:ext cx="46859" cy="36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347" extrusionOk="0">
                      <a:moveTo>
                        <a:pt x="868" y="0"/>
                      </a:moveTo>
                      <a:cubicBezTo>
                        <a:pt x="1" y="0"/>
                        <a:pt x="1" y="1347"/>
                        <a:pt x="868" y="1347"/>
                      </a:cubicBezTo>
                      <a:cubicBezTo>
                        <a:pt x="1736" y="1347"/>
                        <a:pt x="1736" y="0"/>
                        <a:pt x="8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  <p:sp>
              <p:nvSpPr>
                <p:cNvPr id="2464" name="Google Shape;2464;p39"/>
                <p:cNvSpPr/>
                <p:nvPr/>
              </p:nvSpPr>
              <p:spPr>
                <a:xfrm>
                  <a:off x="1511302" y="3859420"/>
                  <a:ext cx="46238" cy="35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325" extrusionOk="0">
                      <a:moveTo>
                        <a:pt x="868" y="1"/>
                      </a:moveTo>
                      <a:cubicBezTo>
                        <a:pt x="0" y="1"/>
                        <a:pt x="0" y="1324"/>
                        <a:pt x="868" y="1324"/>
                      </a:cubicBezTo>
                      <a:cubicBezTo>
                        <a:pt x="1712" y="1324"/>
                        <a:pt x="1712" y="1"/>
                        <a:pt x="86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  <p:sp>
              <p:nvSpPr>
                <p:cNvPr id="2465" name="Google Shape;2465;p39"/>
                <p:cNvSpPr/>
                <p:nvPr/>
              </p:nvSpPr>
              <p:spPr>
                <a:xfrm>
                  <a:off x="1547040" y="3931517"/>
                  <a:ext cx="46859" cy="36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347" extrusionOk="0">
                      <a:moveTo>
                        <a:pt x="868" y="0"/>
                      </a:moveTo>
                      <a:cubicBezTo>
                        <a:pt x="0" y="0"/>
                        <a:pt x="0" y="1347"/>
                        <a:pt x="868" y="1347"/>
                      </a:cubicBezTo>
                      <a:cubicBezTo>
                        <a:pt x="1735" y="1347"/>
                        <a:pt x="1735" y="0"/>
                        <a:pt x="8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</p:grpSp>
          <p:sp>
            <p:nvSpPr>
              <p:cNvPr id="2466" name="Google Shape;2466;p39"/>
              <p:cNvSpPr/>
              <p:nvPr/>
            </p:nvSpPr>
            <p:spPr>
              <a:xfrm>
                <a:off x="317289" y="1839356"/>
                <a:ext cx="72718" cy="56711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101" extrusionOk="0">
                    <a:moveTo>
                      <a:pt x="1347" y="1"/>
                    </a:moveTo>
                    <a:cubicBezTo>
                      <a:pt x="0" y="1"/>
                      <a:pt x="0" y="2100"/>
                      <a:pt x="1347" y="2100"/>
                    </a:cubicBezTo>
                    <a:cubicBezTo>
                      <a:pt x="2693" y="2100"/>
                      <a:pt x="2693" y="1"/>
                      <a:pt x="1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67" name="Google Shape;2467;p39"/>
              <p:cNvSpPr/>
              <p:nvPr/>
            </p:nvSpPr>
            <p:spPr>
              <a:xfrm>
                <a:off x="373352" y="1727229"/>
                <a:ext cx="72718" cy="5609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078" extrusionOk="0">
                    <a:moveTo>
                      <a:pt x="1347" y="0"/>
                    </a:moveTo>
                    <a:cubicBezTo>
                      <a:pt x="0" y="0"/>
                      <a:pt x="0" y="2077"/>
                      <a:pt x="1347" y="2077"/>
                    </a:cubicBezTo>
                    <a:cubicBezTo>
                      <a:pt x="2694" y="2077"/>
                      <a:pt x="2694" y="0"/>
                      <a:pt x="1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68" name="Google Shape;2468;p39"/>
              <p:cNvSpPr/>
              <p:nvPr/>
            </p:nvSpPr>
            <p:spPr>
              <a:xfrm>
                <a:off x="430036" y="1839356"/>
                <a:ext cx="72097" cy="56711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2101" extrusionOk="0">
                    <a:moveTo>
                      <a:pt x="1347" y="1"/>
                    </a:moveTo>
                    <a:cubicBezTo>
                      <a:pt x="0" y="1"/>
                      <a:pt x="0" y="2100"/>
                      <a:pt x="1347" y="2100"/>
                    </a:cubicBezTo>
                    <a:cubicBezTo>
                      <a:pt x="2671" y="2100"/>
                      <a:pt x="2671" y="1"/>
                      <a:pt x="1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69" name="Google Shape;2469;p39"/>
              <p:cNvSpPr/>
              <p:nvPr/>
            </p:nvSpPr>
            <p:spPr>
              <a:xfrm>
                <a:off x="2" y="3093384"/>
                <a:ext cx="84936" cy="437377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2745" extrusionOk="0">
                    <a:moveTo>
                      <a:pt x="2048" y="1"/>
                    </a:moveTo>
                    <a:cubicBezTo>
                      <a:pt x="1911" y="1"/>
                      <a:pt x="1780" y="78"/>
                      <a:pt x="1735" y="259"/>
                    </a:cubicBezTo>
                    <a:cubicBezTo>
                      <a:pt x="1096" y="3043"/>
                      <a:pt x="525" y="5874"/>
                      <a:pt x="0" y="8704"/>
                    </a:cubicBezTo>
                    <a:lnTo>
                      <a:pt x="0" y="12744"/>
                    </a:lnTo>
                    <a:cubicBezTo>
                      <a:pt x="662" y="8613"/>
                      <a:pt x="1461" y="4504"/>
                      <a:pt x="2419" y="441"/>
                    </a:cubicBezTo>
                    <a:cubicBezTo>
                      <a:pt x="2475" y="179"/>
                      <a:pt x="2255" y="1"/>
                      <a:pt x="2048" y="1"/>
                    </a:cubicBez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0" name="Google Shape;2470;p39"/>
              <p:cNvSpPr/>
              <p:nvPr/>
            </p:nvSpPr>
            <p:spPr>
              <a:xfrm>
                <a:off x="2" y="3354334"/>
                <a:ext cx="575882" cy="1097714"/>
              </a:xfrm>
              <a:custGeom>
                <a:avLst/>
                <a:gdLst/>
                <a:ahLst/>
                <a:cxnLst/>
                <a:rect l="l" t="t" r="r" b="b"/>
                <a:pathLst>
                  <a:path w="16781" h="31987" extrusionOk="0">
                    <a:moveTo>
                      <a:pt x="885" y="1"/>
                    </a:moveTo>
                    <a:cubicBezTo>
                      <a:pt x="571" y="1"/>
                      <a:pt x="276" y="141"/>
                      <a:pt x="0" y="374"/>
                    </a:cubicBezTo>
                    <a:lnTo>
                      <a:pt x="0" y="31987"/>
                    </a:lnTo>
                    <a:lnTo>
                      <a:pt x="9062" y="31987"/>
                    </a:lnTo>
                    <a:cubicBezTo>
                      <a:pt x="9176" y="30434"/>
                      <a:pt x="9495" y="28859"/>
                      <a:pt x="9861" y="27307"/>
                    </a:cubicBezTo>
                    <a:cubicBezTo>
                      <a:pt x="10979" y="21647"/>
                      <a:pt x="13353" y="17059"/>
                      <a:pt x="15704" y="11649"/>
                    </a:cubicBezTo>
                    <a:cubicBezTo>
                      <a:pt x="16780" y="9112"/>
                      <a:pt x="16238" y="8050"/>
                      <a:pt x="15180" y="8050"/>
                    </a:cubicBezTo>
                    <a:cubicBezTo>
                      <a:pt x="14353" y="8050"/>
                      <a:pt x="13211" y="8699"/>
                      <a:pt x="12280" y="9800"/>
                    </a:cubicBezTo>
                    <a:cubicBezTo>
                      <a:pt x="9221" y="13384"/>
                      <a:pt x="7395" y="17881"/>
                      <a:pt x="4634" y="21396"/>
                    </a:cubicBezTo>
                    <a:cubicBezTo>
                      <a:pt x="5318" y="18634"/>
                      <a:pt x="6551" y="15872"/>
                      <a:pt x="7806" y="13224"/>
                    </a:cubicBezTo>
                    <a:cubicBezTo>
                      <a:pt x="9039" y="10850"/>
                      <a:pt x="12919" y="2747"/>
                      <a:pt x="11070" y="1560"/>
                    </a:cubicBezTo>
                    <a:cubicBezTo>
                      <a:pt x="10805" y="1383"/>
                      <a:pt x="10534" y="1300"/>
                      <a:pt x="10258" y="1300"/>
                    </a:cubicBezTo>
                    <a:cubicBezTo>
                      <a:pt x="6812" y="1300"/>
                      <a:pt x="2687" y="14304"/>
                      <a:pt x="890" y="18383"/>
                    </a:cubicBezTo>
                    <a:cubicBezTo>
                      <a:pt x="616" y="14480"/>
                      <a:pt x="1872" y="10348"/>
                      <a:pt x="2283" y="6445"/>
                    </a:cubicBezTo>
                    <a:cubicBezTo>
                      <a:pt x="2419" y="5304"/>
                      <a:pt x="3287" y="1150"/>
                      <a:pt x="1438" y="145"/>
                    </a:cubicBezTo>
                    <a:cubicBezTo>
                      <a:pt x="1248" y="46"/>
                      <a:pt x="1063" y="1"/>
                      <a:pt x="885" y="1"/>
                    </a:cubicBezTo>
                    <a:close/>
                  </a:path>
                </a:pathLst>
              </a:custGeom>
              <a:solidFill>
                <a:srgbClr val="A53A3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1" name="Google Shape;2471;p39"/>
              <p:cNvSpPr/>
              <p:nvPr/>
            </p:nvSpPr>
            <p:spPr>
              <a:xfrm>
                <a:off x="596110" y="2042421"/>
                <a:ext cx="18806" cy="17262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03" extrusionOk="0">
                    <a:moveTo>
                      <a:pt x="548" y="0"/>
                    </a:moveTo>
                    <a:lnTo>
                      <a:pt x="548" y="0"/>
                    </a:lnTo>
                    <a:cubicBezTo>
                      <a:pt x="365" y="23"/>
                      <a:pt x="183" y="69"/>
                      <a:pt x="0" y="91"/>
                    </a:cubicBezTo>
                    <a:cubicBezTo>
                      <a:pt x="160" y="228"/>
                      <a:pt x="297" y="365"/>
                      <a:pt x="434" y="502"/>
                    </a:cubicBezTo>
                    <a:cubicBezTo>
                      <a:pt x="479" y="343"/>
                      <a:pt x="502" y="160"/>
                      <a:pt x="548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2" name="Google Shape;2472;p39"/>
              <p:cNvSpPr/>
              <p:nvPr/>
            </p:nvSpPr>
            <p:spPr>
              <a:xfrm>
                <a:off x="586158" y="1651056"/>
                <a:ext cx="494241" cy="417472"/>
              </a:xfrm>
              <a:custGeom>
                <a:avLst/>
                <a:gdLst/>
                <a:ahLst/>
                <a:cxnLst/>
                <a:rect l="l" t="t" r="r" b="b"/>
                <a:pathLst>
                  <a:path w="14402" h="12165" extrusionOk="0">
                    <a:moveTo>
                      <a:pt x="838" y="11404"/>
                    </a:moveTo>
                    <a:lnTo>
                      <a:pt x="838" y="11404"/>
                    </a:lnTo>
                    <a:cubicBezTo>
                      <a:pt x="792" y="11564"/>
                      <a:pt x="769" y="11747"/>
                      <a:pt x="724" y="11906"/>
                    </a:cubicBezTo>
                    <a:cubicBezTo>
                      <a:pt x="587" y="11769"/>
                      <a:pt x="450" y="11632"/>
                      <a:pt x="290" y="11495"/>
                    </a:cubicBezTo>
                    <a:cubicBezTo>
                      <a:pt x="473" y="11473"/>
                      <a:pt x="655" y="11427"/>
                      <a:pt x="838" y="11404"/>
                    </a:cubicBezTo>
                    <a:close/>
                    <a:moveTo>
                      <a:pt x="1667" y="0"/>
                    </a:moveTo>
                    <a:cubicBezTo>
                      <a:pt x="1495" y="0"/>
                      <a:pt x="1329" y="109"/>
                      <a:pt x="1340" y="334"/>
                    </a:cubicBezTo>
                    <a:cubicBezTo>
                      <a:pt x="1500" y="4169"/>
                      <a:pt x="838" y="7980"/>
                      <a:pt x="62" y="11724"/>
                    </a:cubicBezTo>
                    <a:cubicBezTo>
                      <a:pt x="0" y="11990"/>
                      <a:pt x="178" y="12164"/>
                      <a:pt x="396" y="12164"/>
                    </a:cubicBezTo>
                    <a:cubicBezTo>
                      <a:pt x="421" y="12164"/>
                      <a:pt x="447" y="12162"/>
                      <a:pt x="473" y="12157"/>
                    </a:cubicBezTo>
                    <a:cubicBezTo>
                      <a:pt x="2664" y="11838"/>
                      <a:pt x="4764" y="11016"/>
                      <a:pt x="6818" y="10286"/>
                    </a:cubicBezTo>
                    <a:cubicBezTo>
                      <a:pt x="9238" y="9441"/>
                      <a:pt x="11611" y="8528"/>
                      <a:pt x="14008" y="7707"/>
                    </a:cubicBezTo>
                    <a:cubicBezTo>
                      <a:pt x="14401" y="7582"/>
                      <a:pt x="14288" y="7026"/>
                      <a:pt x="13939" y="7026"/>
                    </a:cubicBezTo>
                    <a:cubicBezTo>
                      <a:pt x="13904" y="7026"/>
                      <a:pt x="13866" y="7032"/>
                      <a:pt x="13825" y="7045"/>
                    </a:cubicBezTo>
                    <a:cubicBezTo>
                      <a:pt x="11406" y="7843"/>
                      <a:pt x="9032" y="8756"/>
                      <a:pt x="6635" y="9624"/>
                    </a:cubicBezTo>
                    <a:cubicBezTo>
                      <a:pt x="4764" y="10286"/>
                      <a:pt x="2824" y="11016"/>
                      <a:pt x="838" y="11404"/>
                    </a:cubicBezTo>
                    <a:cubicBezTo>
                      <a:pt x="1568" y="7752"/>
                      <a:pt x="2185" y="4054"/>
                      <a:pt x="2025" y="334"/>
                    </a:cubicBezTo>
                    <a:cubicBezTo>
                      <a:pt x="2025" y="114"/>
                      <a:pt x="1843" y="0"/>
                      <a:pt x="1667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3" name="Google Shape;2473;p39"/>
              <p:cNvSpPr/>
              <p:nvPr/>
            </p:nvSpPr>
            <p:spPr>
              <a:xfrm>
                <a:off x="422185" y="1911600"/>
                <a:ext cx="447329" cy="323031"/>
              </a:xfrm>
              <a:custGeom>
                <a:avLst/>
                <a:gdLst/>
                <a:ahLst/>
                <a:cxnLst/>
                <a:rect l="l" t="t" r="r" b="b"/>
                <a:pathLst>
                  <a:path w="13035" h="9413" extrusionOk="0">
                    <a:moveTo>
                      <a:pt x="1470" y="0"/>
                    </a:moveTo>
                    <a:cubicBezTo>
                      <a:pt x="1296" y="0"/>
                      <a:pt x="1119" y="115"/>
                      <a:pt x="1119" y="343"/>
                    </a:cubicBezTo>
                    <a:cubicBezTo>
                      <a:pt x="1051" y="3150"/>
                      <a:pt x="229" y="5889"/>
                      <a:pt x="1" y="8674"/>
                    </a:cubicBezTo>
                    <a:cubicBezTo>
                      <a:pt x="1" y="8834"/>
                      <a:pt x="115" y="8994"/>
                      <a:pt x="252" y="9016"/>
                    </a:cubicBezTo>
                    <a:cubicBezTo>
                      <a:pt x="1627" y="9313"/>
                      <a:pt x="3028" y="9412"/>
                      <a:pt x="4440" y="9412"/>
                    </a:cubicBezTo>
                    <a:cubicBezTo>
                      <a:pt x="7154" y="9412"/>
                      <a:pt x="9905" y="9046"/>
                      <a:pt x="12578" y="9016"/>
                    </a:cubicBezTo>
                    <a:cubicBezTo>
                      <a:pt x="13034" y="9016"/>
                      <a:pt x="13034" y="8332"/>
                      <a:pt x="12578" y="8332"/>
                    </a:cubicBezTo>
                    <a:cubicBezTo>
                      <a:pt x="9697" y="8352"/>
                      <a:pt x="6797" y="8660"/>
                      <a:pt x="3913" y="8660"/>
                    </a:cubicBezTo>
                    <a:cubicBezTo>
                      <a:pt x="3644" y="8660"/>
                      <a:pt x="3374" y="8657"/>
                      <a:pt x="3105" y="8651"/>
                    </a:cubicBezTo>
                    <a:cubicBezTo>
                      <a:pt x="2329" y="8628"/>
                      <a:pt x="1553" y="8560"/>
                      <a:pt x="800" y="8423"/>
                    </a:cubicBezTo>
                    <a:cubicBezTo>
                      <a:pt x="571" y="8377"/>
                      <a:pt x="1051" y="5981"/>
                      <a:pt x="1119" y="5638"/>
                    </a:cubicBezTo>
                    <a:cubicBezTo>
                      <a:pt x="1439" y="3881"/>
                      <a:pt x="1781" y="2146"/>
                      <a:pt x="1804" y="343"/>
                    </a:cubicBezTo>
                    <a:cubicBezTo>
                      <a:pt x="1815" y="115"/>
                      <a:pt x="1644" y="0"/>
                      <a:pt x="1470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4" name="Google Shape;2474;p39"/>
              <p:cNvSpPr/>
              <p:nvPr/>
            </p:nvSpPr>
            <p:spPr>
              <a:xfrm>
                <a:off x="198945" y="2038612"/>
                <a:ext cx="434768" cy="392421"/>
              </a:xfrm>
              <a:custGeom>
                <a:avLst/>
                <a:gdLst/>
                <a:ahLst/>
                <a:cxnLst/>
                <a:rect l="l" t="t" r="r" b="b"/>
                <a:pathLst>
                  <a:path w="12669" h="11435" extrusionOk="0">
                    <a:moveTo>
                      <a:pt x="2382" y="0"/>
                    </a:moveTo>
                    <a:cubicBezTo>
                      <a:pt x="2245" y="0"/>
                      <a:pt x="2114" y="75"/>
                      <a:pt x="2078" y="248"/>
                    </a:cubicBezTo>
                    <a:cubicBezTo>
                      <a:pt x="1324" y="3444"/>
                      <a:pt x="617" y="6662"/>
                      <a:pt x="46" y="9880"/>
                    </a:cubicBezTo>
                    <a:cubicBezTo>
                      <a:pt x="1" y="10109"/>
                      <a:pt x="138" y="10314"/>
                      <a:pt x="366" y="10337"/>
                    </a:cubicBezTo>
                    <a:cubicBezTo>
                      <a:pt x="4337" y="10519"/>
                      <a:pt x="8263" y="11067"/>
                      <a:pt x="12235" y="11432"/>
                    </a:cubicBezTo>
                    <a:cubicBezTo>
                      <a:pt x="12249" y="11434"/>
                      <a:pt x="12262" y="11435"/>
                      <a:pt x="12276" y="11435"/>
                    </a:cubicBezTo>
                    <a:cubicBezTo>
                      <a:pt x="12668" y="11435"/>
                      <a:pt x="12655" y="10792"/>
                      <a:pt x="12235" y="10748"/>
                    </a:cubicBezTo>
                    <a:cubicBezTo>
                      <a:pt x="8400" y="10383"/>
                      <a:pt x="4611" y="9858"/>
                      <a:pt x="777" y="9652"/>
                    </a:cubicBezTo>
                    <a:cubicBezTo>
                      <a:pt x="754" y="9789"/>
                      <a:pt x="731" y="9926"/>
                      <a:pt x="708" y="10086"/>
                    </a:cubicBezTo>
                    <a:cubicBezTo>
                      <a:pt x="594" y="9926"/>
                      <a:pt x="480" y="9789"/>
                      <a:pt x="366" y="9629"/>
                    </a:cubicBezTo>
                    <a:lnTo>
                      <a:pt x="366" y="9629"/>
                    </a:lnTo>
                    <a:cubicBezTo>
                      <a:pt x="503" y="9652"/>
                      <a:pt x="640" y="9652"/>
                      <a:pt x="777" y="9652"/>
                    </a:cubicBezTo>
                    <a:cubicBezTo>
                      <a:pt x="1347" y="6571"/>
                      <a:pt x="2032" y="3489"/>
                      <a:pt x="2740" y="431"/>
                    </a:cubicBezTo>
                    <a:cubicBezTo>
                      <a:pt x="2808" y="170"/>
                      <a:pt x="2588" y="0"/>
                      <a:pt x="2382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5" name="Google Shape;2475;p39"/>
              <p:cNvSpPr/>
              <p:nvPr/>
            </p:nvSpPr>
            <p:spPr>
              <a:xfrm>
                <a:off x="211471" y="2369062"/>
                <a:ext cx="14139" cy="1568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57" extrusionOk="0">
                    <a:moveTo>
                      <a:pt x="1" y="0"/>
                    </a:moveTo>
                    <a:cubicBezTo>
                      <a:pt x="115" y="160"/>
                      <a:pt x="229" y="297"/>
                      <a:pt x="343" y="457"/>
                    </a:cubicBezTo>
                    <a:cubicBezTo>
                      <a:pt x="366" y="297"/>
                      <a:pt x="389" y="160"/>
                      <a:pt x="412" y="23"/>
                    </a:cubicBezTo>
                    <a:cubicBezTo>
                      <a:pt x="275" y="23"/>
                      <a:pt x="138" y="23"/>
                      <a:pt x="1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6" name="Google Shape;2476;p39"/>
              <p:cNvSpPr/>
              <p:nvPr/>
            </p:nvSpPr>
            <p:spPr>
              <a:xfrm>
                <a:off x="2" y="1038262"/>
                <a:ext cx="1665325" cy="1843536"/>
              </a:xfrm>
              <a:custGeom>
                <a:avLst/>
                <a:gdLst/>
                <a:ahLst/>
                <a:cxnLst/>
                <a:rect l="l" t="t" r="r" b="b"/>
                <a:pathLst>
                  <a:path w="48527" h="53720" extrusionOk="0">
                    <a:moveTo>
                      <a:pt x="25863" y="1"/>
                    </a:moveTo>
                    <a:cubicBezTo>
                      <a:pt x="20047" y="1"/>
                      <a:pt x="14276" y="3555"/>
                      <a:pt x="12919" y="9493"/>
                    </a:cubicBezTo>
                    <a:cubicBezTo>
                      <a:pt x="9833" y="7156"/>
                      <a:pt x="6192" y="5344"/>
                      <a:pt x="2639" y="5344"/>
                    </a:cubicBezTo>
                    <a:cubicBezTo>
                      <a:pt x="1750" y="5344"/>
                      <a:pt x="867" y="5457"/>
                      <a:pt x="0" y="5704"/>
                    </a:cubicBezTo>
                    <a:lnTo>
                      <a:pt x="0" y="25197"/>
                    </a:lnTo>
                    <a:cubicBezTo>
                      <a:pt x="205" y="25379"/>
                      <a:pt x="411" y="25585"/>
                      <a:pt x="593" y="25790"/>
                    </a:cubicBezTo>
                    <a:cubicBezTo>
                      <a:pt x="411" y="25859"/>
                      <a:pt x="205" y="25927"/>
                      <a:pt x="0" y="26018"/>
                    </a:cubicBezTo>
                    <a:lnTo>
                      <a:pt x="0" y="46127"/>
                    </a:lnTo>
                    <a:cubicBezTo>
                      <a:pt x="478" y="46174"/>
                      <a:pt x="959" y="46197"/>
                      <a:pt x="1442" y="46197"/>
                    </a:cubicBezTo>
                    <a:cubicBezTo>
                      <a:pt x="3999" y="46197"/>
                      <a:pt x="6576" y="45552"/>
                      <a:pt x="8765" y="44438"/>
                    </a:cubicBezTo>
                    <a:lnTo>
                      <a:pt x="9267" y="44918"/>
                    </a:lnTo>
                    <a:cubicBezTo>
                      <a:pt x="11535" y="49328"/>
                      <a:pt x="16571" y="53720"/>
                      <a:pt x="21990" y="53720"/>
                    </a:cubicBezTo>
                    <a:cubicBezTo>
                      <a:pt x="22517" y="53720"/>
                      <a:pt x="23047" y="53678"/>
                      <a:pt x="23579" y="53591"/>
                    </a:cubicBezTo>
                    <a:cubicBezTo>
                      <a:pt x="26569" y="53249"/>
                      <a:pt x="29901" y="51240"/>
                      <a:pt x="31385" y="48433"/>
                    </a:cubicBezTo>
                    <a:cubicBezTo>
                      <a:pt x="33051" y="45260"/>
                      <a:pt x="32229" y="42589"/>
                      <a:pt x="32047" y="38276"/>
                    </a:cubicBezTo>
                    <a:cubicBezTo>
                      <a:pt x="38871" y="38276"/>
                      <a:pt x="45696" y="36450"/>
                      <a:pt x="47203" y="28620"/>
                    </a:cubicBezTo>
                    <a:cubicBezTo>
                      <a:pt x="48527" y="20791"/>
                      <a:pt x="40880" y="18965"/>
                      <a:pt x="35060" y="18303"/>
                    </a:cubicBezTo>
                    <a:cubicBezTo>
                      <a:pt x="38552" y="12483"/>
                      <a:pt x="38712" y="4814"/>
                      <a:pt x="31727" y="1322"/>
                    </a:cubicBezTo>
                    <a:cubicBezTo>
                      <a:pt x="29887" y="425"/>
                      <a:pt x="27872" y="1"/>
                      <a:pt x="25863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7" name="Google Shape;2477;p39"/>
              <p:cNvSpPr/>
              <p:nvPr/>
            </p:nvSpPr>
            <p:spPr>
              <a:xfrm>
                <a:off x="187096" y="2366461"/>
                <a:ext cx="201684" cy="376840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10981" extrusionOk="0">
                    <a:moveTo>
                      <a:pt x="5411" y="0"/>
                    </a:moveTo>
                    <a:cubicBezTo>
                      <a:pt x="5308" y="0"/>
                      <a:pt x="5206" y="53"/>
                      <a:pt x="5142" y="181"/>
                    </a:cubicBezTo>
                    <a:cubicBezTo>
                      <a:pt x="3270" y="3559"/>
                      <a:pt x="1490" y="6960"/>
                      <a:pt x="97" y="10567"/>
                    </a:cubicBezTo>
                    <a:cubicBezTo>
                      <a:pt x="0" y="10816"/>
                      <a:pt x="214" y="10981"/>
                      <a:pt x="433" y="10981"/>
                    </a:cubicBezTo>
                    <a:cubicBezTo>
                      <a:pt x="575" y="10981"/>
                      <a:pt x="719" y="10911"/>
                      <a:pt x="782" y="10749"/>
                    </a:cubicBezTo>
                    <a:cubicBezTo>
                      <a:pt x="2152" y="7211"/>
                      <a:pt x="3909" y="3856"/>
                      <a:pt x="5735" y="524"/>
                    </a:cubicBezTo>
                    <a:cubicBezTo>
                      <a:pt x="5876" y="257"/>
                      <a:pt x="5640" y="0"/>
                      <a:pt x="5411" y="0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8" name="Google Shape;2478;p39"/>
              <p:cNvSpPr/>
              <p:nvPr/>
            </p:nvSpPr>
            <p:spPr>
              <a:xfrm>
                <a:off x="250788" y="2670649"/>
                <a:ext cx="50207" cy="97462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2840" extrusionOk="0">
                    <a:moveTo>
                      <a:pt x="1047" y="0"/>
                    </a:moveTo>
                    <a:cubicBezTo>
                      <a:pt x="911" y="0"/>
                      <a:pt x="778" y="75"/>
                      <a:pt x="732" y="248"/>
                    </a:cubicBezTo>
                    <a:cubicBezTo>
                      <a:pt x="550" y="979"/>
                      <a:pt x="253" y="1664"/>
                      <a:pt x="71" y="2394"/>
                    </a:cubicBezTo>
                    <a:cubicBezTo>
                      <a:pt x="1" y="2660"/>
                      <a:pt x="222" y="2840"/>
                      <a:pt x="430" y="2840"/>
                    </a:cubicBezTo>
                    <a:cubicBezTo>
                      <a:pt x="562" y="2840"/>
                      <a:pt x="688" y="2767"/>
                      <a:pt x="732" y="2599"/>
                    </a:cubicBezTo>
                    <a:cubicBezTo>
                      <a:pt x="938" y="1869"/>
                      <a:pt x="1212" y="1161"/>
                      <a:pt x="1394" y="431"/>
                    </a:cubicBezTo>
                    <a:cubicBezTo>
                      <a:pt x="1463" y="170"/>
                      <a:pt x="1251" y="0"/>
                      <a:pt x="1047" y="0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9" name="Google Shape;2479;p39"/>
              <p:cNvSpPr/>
              <p:nvPr/>
            </p:nvSpPr>
            <p:spPr>
              <a:xfrm>
                <a:off x="108001" y="2837471"/>
                <a:ext cx="91388" cy="228555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6660" extrusionOk="0">
                    <a:moveTo>
                      <a:pt x="2241" y="0"/>
                    </a:moveTo>
                    <a:cubicBezTo>
                      <a:pt x="2102" y="0"/>
                      <a:pt x="1964" y="75"/>
                      <a:pt x="1909" y="248"/>
                    </a:cubicBezTo>
                    <a:cubicBezTo>
                      <a:pt x="1316" y="2234"/>
                      <a:pt x="768" y="4243"/>
                      <a:pt x="83" y="6229"/>
                    </a:cubicBezTo>
                    <a:cubicBezTo>
                      <a:pt x="1" y="6489"/>
                      <a:pt x="207" y="6659"/>
                      <a:pt x="419" y="6659"/>
                    </a:cubicBezTo>
                    <a:cubicBezTo>
                      <a:pt x="560" y="6659"/>
                      <a:pt x="704" y="6584"/>
                      <a:pt x="768" y="6411"/>
                    </a:cubicBezTo>
                    <a:cubicBezTo>
                      <a:pt x="1430" y="4425"/>
                      <a:pt x="2000" y="2417"/>
                      <a:pt x="2594" y="431"/>
                    </a:cubicBezTo>
                    <a:cubicBezTo>
                      <a:pt x="2662" y="170"/>
                      <a:pt x="2451" y="0"/>
                      <a:pt x="2241" y="0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0" name="Google Shape;2480;p39"/>
              <p:cNvSpPr/>
              <p:nvPr/>
            </p:nvSpPr>
            <p:spPr>
              <a:xfrm>
                <a:off x="108962" y="3011361"/>
                <a:ext cx="109988" cy="374232"/>
              </a:xfrm>
              <a:custGeom>
                <a:avLst/>
                <a:gdLst/>
                <a:ahLst/>
                <a:cxnLst/>
                <a:rect l="l" t="t" r="r" b="b"/>
                <a:pathLst>
                  <a:path w="3205" h="10905" extrusionOk="0">
                    <a:moveTo>
                      <a:pt x="2789" y="1"/>
                    </a:moveTo>
                    <a:cubicBezTo>
                      <a:pt x="2653" y="1"/>
                      <a:pt x="2520" y="76"/>
                      <a:pt x="2474" y="249"/>
                    </a:cubicBezTo>
                    <a:cubicBezTo>
                      <a:pt x="1584" y="3627"/>
                      <a:pt x="808" y="7051"/>
                      <a:pt x="55" y="10474"/>
                    </a:cubicBezTo>
                    <a:cubicBezTo>
                      <a:pt x="0" y="10735"/>
                      <a:pt x="217" y="10905"/>
                      <a:pt x="424" y="10905"/>
                    </a:cubicBezTo>
                    <a:cubicBezTo>
                      <a:pt x="561" y="10905"/>
                      <a:pt x="694" y="10830"/>
                      <a:pt x="740" y="10657"/>
                    </a:cubicBezTo>
                    <a:cubicBezTo>
                      <a:pt x="1493" y="7233"/>
                      <a:pt x="2246" y="3832"/>
                      <a:pt x="3136" y="431"/>
                    </a:cubicBezTo>
                    <a:cubicBezTo>
                      <a:pt x="3205" y="171"/>
                      <a:pt x="2993" y="1"/>
                      <a:pt x="2789" y="1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1" name="Google Shape;2481;p39"/>
              <p:cNvSpPr/>
              <p:nvPr/>
            </p:nvSpPr>
            <p:spPr>
              <a:xfrm>
                <a:off x="825" y="3122587"/>
                <a:ext cx="95162" cy="271966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7925" extrusionOk="0">
                    <a:moveTo>
                      <a:pt x="2356" y="1"/>
                    </a:moveTo>
                    <a:cubicBezTo>
                      <a:pt x="2220" y="1"/>
                      <a:pt x="2087" y="76"/>
                      <a:pt x="2042" y="249"/>
                    </a:cubicBezTo>
                    <a:cubicBezTo>
                      <a:pt x="1426" y="2668"/>
                      <a:pt x="535" y="5042"/>
                      <a:pt x="56" y="7484"/>
                    </a:cubicBezTo>
                    <a:cubicBezTo>
                      <a:pt x="1" y="7746"/>
                      <a:pt x="220" y="7925"/>
                      <a:pt x="423" y="7925"/>
                    </a:cubicBezTo>
                    <a:cubicBezTo>
                      <a:pt x="556" y="7925"/>
                      <a:pt x="682" y="7848"/>
                      <a:pt x="718" y="7667"/>
                    </a:cubicBezTo>
                    <a:cubicBezTo>
                      <a:pt x="1197" y="5225"/>
                      <a:pt x="2088" y="2851"/>
                      <a:pt x="2704" y="431"/>
                    </a:cubicBezTo>
                    <a:cubicBezTo>
                      <a:pt x="2772" y="171"/>
                      <a:pt x="2561" y="1"/>
                      <a:pt x="2356" y="1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2" name="Google Shape;2482;p39"/>
              <p:cNvSpPr/>
              <p:nvPr/>
            </p:nvSpPr>
            <p:spPr>
              <a:xfrm>
                <a:off x="6316" y="3430902"/>
                <a:ext cx="61017" cy="195129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5686" extrusionOk="0">
                    <a:moveTo>
                      <a:pt x="1355" y="0"/>
                    </a:moveTo>
                    <a:cubicBezTo>
                      <a:pt x="1222" y="0"/>
                      <a:pt x="1096" y="77"/>
                      <a:pt x="1060" y="258"/>
                    </a:cubicBezTo>
                    <a:cubicBezTo>
                      <a:pt x="718" y="1924"/>
                      <a:pt x="398" y="3590"/>
                      <a:pt x="56" y="5234"/>
                    </a:cubicBezTo>
                    <a:cubicBezTo>
                      <a:pt x="1" y="5510"/>
                      <a:pt x="221" y="5686"/>
                      <a:pt x="424" y="5686"/>
                    </a:cubicBezTo>
                    <a:cubicBezTo>
                      <a:pt x="556" y="5686"/>
                      <a:pt x="682" y="5611"/>
                      <a:pt x="718" y="5439"/>
                    </a:cubicBezTo>
                    <a:cubicBezTo>
                      <a:pt x="1060" y="3773"/>
                      <a:pt x="1380" y="2107"/>
                      <a:pt x="1722" y="441"/>
                    </a:cubicBezTo>
                    <a:cubicBezTo>
                      <a:pt x="1777" y="179"/>
                      <a:pt x="1558" y="0"/>
                      <a:pt x="1355" y="0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3" name="Google Shape;2483;p39"/>
              <p:cNvSpPr/>
              <p:nvPr/>
            </p:nvSpPr>
            <p:spPr>
              <a:xfrm>
                <a:off x="-7446" y="3682558"/>
                <a:ext cx="65821" cy="385420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1231" extrusionOk="0">
                    <a:moveTo>
                      <a:pt x="1584" y="1"/>
                    </a:moveTo>
                    <a:cubicBezTo>
                      <a:pt x="1410" y="1"/>
                      <a:pt x="1221" y="115"/>
                      <a:pt x="1187" y="343"/>
                    </a:cubicBezTo>
                    <a:cubicBezTo>
                      <a:pt x="754" y="3858"/>
                      <a:pt x="366" y="7373"/>
                      <a:pt x="23" y="10888"/>
                    </a:cubicBezTo>
                    <a:cubicBezTo>
                      <a:pt x="0" y="11117"/>
                      <a:pt x="166" y="11231"/>
                      <a:pt x="343" y="11231"/>
                    </a:cubicBezTo>
                    <a:cubicBezTo>
                      <a:pt x="520" y="11231"/>
                      <a:pt x="708" y="11117"/>
                      <a:pt x="731" y="10888"/>
                    </a:cubicBezTo>
                    <a:cubicBezTo>
                      <a:pt x="1073" y="7373"/>
                      <a:pt x="1438" y="3858"/>
                      <a:pt x="1895" y="343"/>
                    </a:cubicBezTo>
                    <a:cubicBezTo>
                      <a:pt x="1918" y="115"/>
                      <a:pt x="1758" y="1"/>
                      <a:pt x="1584" y="1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4" name="Google Shape;2484;p39"/>
              <p:cNvSpPr/>
              <p:nvPr/>
            </p:nvSpPr>
            <p:spPr>
              <a:xfrm>
                <a:off x="457348" y="1868079"/>
                <a:ext cx="61463" cy="183907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5359" extrusionOk="0">
                    <a:moveTo>
                      <a:pt x="1364" y="0"/>
                    </a:moveTo>
                    <a:cubicBezTo>
                      <a:pt x="1228" y="0"/>
                      <a:pt x="1097" y="75"/>
                      <a:pt x="1060" y="248"/>
                    </a:cubicBezTo>
                    <a:cubicBezTo>
                      <a:pt x="718" y="1800"/>
                      <a:pt x="398" y="3375"/>
                      <a:pt x="56" y="4928"/>
                    </a:cubicBezTo>
                    <a:cubicBezTo>
                      <a:pt x="1" y="5188"/>
                      <a:pt x="218" y="5358"/>
                      <a:pt x="425" y="5358"/>
                    </a:cubicBezTo>
                    <a:cubicBezTo>
                      <a:pt x="562" y="5358"/>
                      <a:pt x="695" y="5283"/>
                      <a:pt x="741" y="5110"/>
                    </a:cubicBezTo>
                    <a:cubicBezTo>
                      <a:pt x="1083" y="3558"/>
                      <a:pt x="1380" y="1983"/>
                      <a:pt x="1722" y="431"/>
                    </a:cubicBezTo>
                    <a:cubicBezTo>
                      <a:pt x="1791" y="170"/>
                      <a:pt x="1571" y="0"/>
                      <a:pt x="1364" y="0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5" name="Google Shape;2485;p39"/>
              <p:cNvSpPr/>
              <p:nvPr/>
            </p:nvSpPr>
            <p:spPr>
              <a:xfrm>
                <a:off x="608935" y="2063651"/>
                <a:ext cx="138059" cy="103570"/>
              </a:xfrm>
              <a:custGeom>
                <a:avLst/>
                <a:gdLst/>
                <a:ahLst/>
                <a:cxnLst/>
                <a:rect l="l" t="t" r="r" b="b"/>
                <a:pathLst>
                  <a:path w="4023" h="3018" extrusionOk="0">
                    <a:moveTo>
                      <a:pt x="3522" y="1"/>
                    </a:moveTo>
                    <a:cubicBezTo>
                      <a:pt x="3468" y="1"/>
                      <a:pt x="3410" y="16"/>
                      <a:pt x="3351" y="51"/>
                    </a:cubicBezTo>
                    <a:cubicBezTo>
                      <a:pt x="2209" y="713"/>
                      <a:pt x="1274" y="1603"/>
                      <a:pt x="269" y="2447"/>
                    </a:cubicBezTo>
                    <a:cubicBezTo>
                      <a:pt x="1" y="2662"/>
                      <a:pt x="252" y="3017"/>
                      <a:pt x="538" y="3017"/>
                    </a:cubicBezTo>
                    <a:cubicBezTo>
                      <a:pt x="616" y="3017"/>
                      <a:pt x="698" y="2991"/>
                      <a:pt x="771" y="2927"/>
                    </a:cubicBezTo>
                    <a:cubicBezTo>
                      <a:pt x="1730" y="2128"/>
                      <a:pt x="2620" y="1283"/>
                      <a:pt x="3693" y="667"/>
                    </a:cubicBezTo>
                    <a:cubicBezTo>
                      <a:pt x="4022" y="473"/>
                      <a:pt x="3826" y="1"/>
                      <a:pt x="3522" y="1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6" name="Google Shape;2486;p39"/>
              <p:cNvSpPr/>
              <p:nvPr/>
            </p:nvSpPr>
            <p:spPr>
              <a:xfrm>
                <a:off x="885139" y="2530427"/>
                <a:ext cx="21174" cy="17262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03" extrusionOk="0">
                    <a:moveTo>
                      <a:pt x="434" y="0"/>
                    </a:moveTo>
                    <a:cubicBezTo>
                      <a:pt x="297" y="137"/>
                      <a:pt x="160" y="274"/>
                      <a:pt x="1" y="411"/>
                    </a:cubicBezTo>
                    <a:cubicBezTo>
                      <a:pt x="206" y="457"/>
                      <a:pt x="411" y="502"/>
                      <a:pt x="617" y="502"/>
                    </a:cubicBezTo>
                    <a:cubicBezTo>
                      <a:pt x="571" y="343"/>
                      <a:pt x="503" y="160"/>
                      <a:pt x="434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7" name="Google Shape;2487;p39"/>
              <p:cNvSpPr/>
              <p:nvPr/>
            </p:nvSpPr>
            <p:spPr>
              <a:xfrm>
                <a:off x="536568" y="2281311"/>
                <a:ext cx="627461" cy="633741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18467" extrusionOk="0">
                    <a:moveTo>
                      <a:pt x="10591" y="7259"/>
                    </a:moveTo>
                    <a:cubicBezTo>
                      <a:pt x="10660" y="7419"/>
                      <a:pt x="10728" y="7602"/>
                      <a:pt x="10774" y="7761"/>
                    </a:cubicBezTo>
                    <a:cubicBezTo>
                      <a:pt x="10568" y="7761"/>
                      <a:pt x="10363" y="7716"/>
                      <a:pt x="10158" y="7670"/>
                    </a:cubicBezTo>
                    <a:cubicBezTo>
                      <a:pt x="10317" y="7533"/>
                      <a:pt x="10454" y="7396"/>
                      <a:pt x="10591" y="7259"/>
                    </a:cubicBezTo>
                    <a:close/>
                    <a:moveTo>
                      <a:pt x="14928" y="1"/>
                    </a:moveTo>
                    <a:cubicBezTo>
                      <a:pt x="14677" y="1"/>
                      <a:pt x="14426" y="343"/>
                      <a:pt x="14677" y="594"/>
                    </a:cubicBezTo>
                    <a:cubicBezTo>
                      <a:pt x="17348" y="3356"/>
                      <a:pt x="14472" y="7100"/>
                      <a:pt x="11230" y="7100"/>
                    </a:cubicBezTo>
                    <a:cubicBezTo>
                      <a:pt x="10934" y="7100"/>
                      <a:pt x="10637" y="7077"/>
                      <a:pt x="10363" y="7008"/>
                    </a:cubicBezTo>
                    <a:lnTo>
                      <a:pt x="10272" y="7008"/>
                    </a:lnTo>
                    <a:cubicBezTo>
                      <a:pt x="10066" y="7008"/>
                      <a:pt x="9838" y="7191"/>
                      <a:pt x="9929" y="7442"/>
                    </a:cubicBezTo>
                    <a:cubicBezTo>
                      <a:pt x="10888" y="10021"/>
                      <a:pt x="11322" y="13240"/>
                      <a:pt x="9884" y="15727"/>
                    </a:cubicBezTo>
                    <a:cubicBezTo>
                      <a:pt x="9039" y="17211"/>
                      <a:pt x="7761" y="17805"/>
                      <a:pt x="6414" y="17805"/>
                    </a:cubicBezTo>
                    <a:cubicBezTo>
                      <a:pt x="4291" y="17805"/>
                      <a:pt x="1963" y="16389"/>
                      <a:pt x="685" y="14746"/>
                    </a:cubicBezTo>
                    <a:cubicBezTo>
                      <a:pt x="617" y="14677"/>
                      <a:pt x="548" y="14632"/>
                      <a:pt x="457" y="14632"/>
                    </a:cubicBezTo>
                    <a:cubicBezTo>
                      <a:pt x="229" y="14632"/>
                      <a:pt x="0" y="14974"/>
                      <a:pt x="206" y="15248"/>
                    </a:cubicBezTo>
                    <a:cubicBezTo>
                      <a:pt x="1644" y="17097"/>
                      <a:pt x="3949" y="18466"/>
                      <a:pt x="6186" y="18466"/>
                    </a:cubicBezTo>
                    <a:cubicBezTo>
                      <a:pt x="7487" y="18466"/>
                      <a:pt x="8765" y="18010"/>
                      <a:pt x="9861" y="16914"/>
                    </a:cubicBezTo>
                    <a:cubicBezTo>
                      <a:pt x="12121" y="14632"/>
                      <a:pt x="11733" y="10615"/>
                      <a:pt x="10774" y="7761"/>
                    </a:cubicBezTo>
                    <a:lnTo>
                      <a:pt x="10774" y="7761"/>
                    </a:lnTo>
                    <a:cubicBezTo>
                      <a:pt x="10911" y="7784"/>
                      <a:pt x="11071" y="7784"/>
                      <a:pt x="11208" y="7784"/>
                    </a:cubicBezTo>
                    <a:cubicBezTo>
                      <a:pt x="15042" y="7784"/>
                      <a:pt x="18283" y="3333"/>
                      <a:pt x="15156" y="115"/>
                    </a:cubicBezTo>
                    <a:cubicBezTo>
                      <a:pt x="15088" y="47"/>
                      <a:pt x="15019" y="1"/>
                      <a:pt x="14928" y="1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8" name="Google Shape;2488;p39"/>
              <p:cNvSpPr/>
              <p:nvPr/>
            </p:nvSpPr>
            <p:spPr>
              <a:xfrm>
                <a:off x="2" y="2573175"/>
                <a:ext cx="842632" cy="1674385"/>
              </a:xfrm>
              <a:custGeom>
                <a:avLst/>
                <a:gdLst/>
                <a:ahLst/>
                <a:cxnLst/>
                <a:rect l="l" t="t" r="r" b="b"/>
                <a:pathLst>
                  <a:path w="24554" h="48791" extrusionOk="0">
                    <a:moveTo>
                      <a:pt x="2805" y="1"/>
                    </a:moveTo>
                    <a:cubicBezTo>
                      <a:pt x="2747" y="1"/>
                      <a:pt x="2687" y="5"/>
                      <a:pt x="2625" y="13"/>
                    </a:cubicBezTo>
                    <a:cubicBezTo>
                      <a:pt x="1666" y="13"/>
                      <a:pt x="753" y="835"/>
                      <a:pt x="0" y="1862"/>
                    </a:cubicBezTo>
                    <a:lnTo>
                      <a:pt x="0" y="48791"/>
                    </a:lnTo>
                    <a:lnTo>
                      <a:pt x="12782" y="48791"/>
                    </a:lnTo>
                    <a:cubicBezTo>
                      <a:pt x="12782" y="45869"/>
                      <a:pt x="13284" y="42947"/>
                      <a:pt x="13946" y="40048"/>
                    </a:cubicBezTo>
                    <a:cubicBezTo>
                      <a:pt x="15430" y="31694"/>
                      <a:pt x="20246" y="25212"/>
                      <a:pt x="23396" y="17246"/>
                    </a:cubicBezTo>
                    <a:cubicBezTo>
                      <a:pt x="24554" y="14254"/>
                      <a:pt x="24111" y="13203"/>
                      <a:pt x="22987" y="13203"/>
                    </a:cubicBezTo>
                    <a:cubicBezTo>
                      <a:pt x="21606" y="13203"/>
                      <a:pt x="19197" y="14788"/>
                      <a:pt x="17461" y="16310"/>
                    </a:cubicBezTo>
                    <a:cubicBezTo>
                      <a:pt x="12463" y="20579"/>
                      <a:pt x="10614" y="26148"/>
                      <a:pt x="6893" y="31329"/>
                    </a:cubicBezTo>
                    <a:cubicBezTo>
                      <a:pt x="7829" y="27244"/>
                      <a:pt x="9495" y="23181"/>
                      <a:pt x="11162" y="19278"/>
                    </a:cubicBezTo>
                    <a:cubicBezTo>
                      <a:pt x="12828" y="15762"/>
                      <a:pt x="20246" y="6861"/>
                      <a:pt x="16526" y="3893"/>
                    </a:cubicBezTo>
                    <a:cubicBezTo>
                      <a:pt x="16142" y="3613"/>
                      <a:pt x="15743" y="3483"/>
                      <a:pt x="15332" y="3483"/>
                    </a:cubicBezTo>
                    <a:cubicBezTo>
                      <a:pt x="10589" y="3483"/>
                      <a:pt x="4289" y="20912"/>
                      <a:pt x="1895" y="26878"/>
                    </a:cubicBezTo>
                    <a:cubicBezTo>
                      <a:pt x="1529" y="21126"/>
                      <a:pt x="3196" y="15032"/>
                      <a:pt x="3743" y="9280"/>
                    </a:cubicBezTo>
                    <a:cubicBezTo>
                      <a:pt x="3922" y="7651"/>
                      <a:pt x="5344" y="1"/>
                      <a:pt x="2805" y="1"/>
                    </a:cubicBezTo>
                    <a:close/>
                  </a:path>
                </a:pathLst>
              </a:custGeom>
              <a:solidFill>
                <a:srgbClr val="FF888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9" name="Google Shape;2489;p39"/>
              <p:cNvSpPr/>
              <p:nvPr/>
            </p:nvSpPr>
            <p:spPr>
              <a:xfrm>
                <a:off x="579638" y="2516322"/>
                <a:ext cx="196639" cy="177044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159" extrusionOk="0">
                    <a:moveTo>
                      <a:pt x="5045" y="0"/>
                    </a:moveTo>
                    <a:cubicBezTo>
                      <a:pt x="4840" y="0"/>
                      <a:pt x="4611" y="160"/>
                      <a:pt x="4680" y="434"/>
                    </a:cubicBezTo>
                    <a:cubicBezTo>
                      <a:pt x="5136" y="2306"/>
                      <a:pt x="4064" y="4429"/>
                      <a:pt x="2420" y="4429"/>
                    </a:cubicBezTo>
                    <a:cubicBezTo>
                      <a:pt x="1918" y="4429"/>
                      <a:pt x="1347" y="4223"/>
                      <a:pt x="754" y="3744"/>
                    </a:cubicBezTo>
                    <a:cubicBezTo>
                      <a:pt x="685" y="3675"/>
                      <a:pt x="617" y="3652"/>
                      <a:pt x="526" y="3652"/>
                    </a:cubicBezTo>
                    <a:cubicBezTo>
                      <a:pt x="252" y="3652"/>
                      <a:pt x="1" y="4018"/>
                      <a:pt x="275" y="4246"/>
                    </a:cubicBezTo>
                    <a:cubicBezTo>
                      <a:pt x="937" y="4771"/>
                      <a:pt x="1758" y="5159"/>
                      <a:pt x="2557" y="5159"/>
                    </a:cubicBezTo>
                    <a:cubicBezTo>
                      <a:pt x="3105" y="5159"/>
                      <a:pt x="3653" y="4976"/>
                      <a:pt x="4155" y="4543"/>
                    </a:cubicBezTo>
                    <a:cubicBezTo>
                      <a:pt x="5410" y="3470"/>
                      <a:pt x="5730" y="1781"/>
                      <a:pt x="5342" y="229"/>
                    </a:cubicBezTo>
                    <a:cubicBezTo>
                      <a:pt x="5296" y="69"/>
                      <a:pt x="5182" y="0"/>
                      <a:pt x="5045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0" name="Google Shape;2490;p39"/>
              <p:cNvSpPr/>
              <p:nvPr/>
            </p:nvSpPr>
            <p:spPr>
              <a:xfrm>
                <a:off x="1077047" y="2016545"/>
                <a:ext cx="17262" cy="1650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81" extrusionOk="0">
                    <a:moveTo>
                      <a:pt x="389" y="1"/>
                    </a:moveTo>
                    <a:cubicBezTo>
                      <a:pt x="252" y="92"/>
                      <a:pt x="115" y="184"/>
                      <a:pt x="1" y="275"/>
                    </a:cubicBezTo>
                    <a:cubicBezTo>
                      <a:pt x="161" y="343"/>
                      <a:pt x="343" y="412"/>
                      <a:pt x="503" y="480"/>
                    </a:cubicBezTo>
                    <a:cubicBezTo>
                      <a:pt x="480" y="321"/>
                      <a:pt x="434" y="161"/>
                      <a:pt x="389" y="1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1" name="Google Shape;2491;p39"/>
              <p:cNvSpPr/>
              <p:nvPr/>
            </p:nvSpPr>
            <p:spPr>
              <a:xfrm>
                <a:off x="828741" y="1770958"/>
                <a:ext cx="710510" cy="539711"/>
              </a:xfrm>
              <a:custGeom>
                <a:avLst/>
                <a:gdLst/>
                <a:ahLst/>
                <a:cxnLst/>
                <a:rect l="l" t="t" r="r" b="b"/>
                <a:pathLst>
                  <a:path w="20704" h="15727" extrusionOk="0">
                    <a:moveTo>
                      <a:pt x="5045" y="0"/>
                    </a:moveTo>
                    <a:cubicBezTo>
                      <a:pt x="2489" y="0"/>
                      <a:pt x="503" y="2032"/>
                      <a:pt x="46" y="4474"/>
                    </a:cubicBezTo>
                    <a:cubicBezTo>
                      <a:pt x="1" y="4725"/>
                      <a:pt x="229" y="4908"/>
                      <a:pt x="434" y="4908"/>
                    </a:cubicBezTo>
                    <a:cubicBezTo>
                      <a:pt x="571" y="4908"/>
                      <a:pt x="686" y="4816"/>
                      <a:pt x="731" y="4656"/>
                    </a:cubicBezTo>
                    <a:cubicBezTo>
                      <a:pt x="1188" y="2123"/>
                      <a:pt x="3174" y="799"/>
                      <a:pt x="5137" y="799"/>
                    </a:cubicBezTo>
                    <a:cubicBezTo>
                      <a:pt x="7008" y="799"/>
                      <a:pt x="8880" y="2009"/>
                      <a:pt x="9382" y="4474"/>
                    </a:cubicBezTo>
                    <a:cubicBezTo>
                      <a:pt x="9405" y="4634"/>
                      <a:pt x="9565" y="4748"/>
                      <a:pt x="9724" y="4748"/>
                    </a:cubicBezTo>
                    <a:cubicBezTo>
                      <a:pt x="9793" y="4748"/>
                      <a:pt x="9839" y="4725"/>
                      <a:pt x="9884" y="4702"/>
                    </a:cubicBezTo>
                    <a:cubicBezTo>
                      <a:pt x="11140" y="3743"/>
                      <a:pt x="12555" y="3059"/>
                      <a:pt x="14061" y="3059"/>
                    </a:cubicBezTo>
                    <a:cubicBezTo>
                      <a:pt x="14541" y="3059"/>
                      <a:pt x="15020" y="3127"/>
                      <a:pt x="15522" y="3264"/>
                    </a:cubicBezTo>
                    <a:cubicBezTo>
                      <a:pt x="17257" y="3812"/>
                      <a:pt x="18535" y="5387"/>
                      <a:pt x="19197" y="7007"/>
                    </a:cubicBezTo>
                    <a:cubicBezTo>
                      <a:pt x="19859" y="8628"/>
                      <a:pt x="19973" y="10523"/>
                      <a:pt x="19265" y="12143"/>
                    </a:cubicBezTo>
                    <a:cubicBezTo>
                      <a:pt x="18352" y="14129"/>
                      <a:pt x="16252" y="14905"/>
                      <a:pt x="14198" y="15019"/>
                    </a:cubicBezTo>
                    <a:cubicBezTo>
                      <a:pt x="13764" y="15065"/>
                      <a:pt x="13764" y="15727"/>
                      <a:pt x="14175" y="15727"/>
                    </a:cubicBezTo>
                    <a:lnTo>
                      <a:pt x="14198" y="15727"/>
                    </a:lnTo>
                    <a:cubicBezTo>
                      <a:pt x="16412" y="15590"/>
                      <a:pt x="18512" y="14814"/>
                      <a:pt x="19676" y="12828"/>
                    </a:cubicBezTo>
                    <a:cubicBezTo>
                      <a:pt x="20703" y="11093"/>
                      <a:pt x="20589" y="8856"/>
                      <a:pt x="19950" y="7007"/>
                    </a:cubicBezTo>
                    <a:cubicBezTo>
                      <a:pt x="19288" y="5181"/>
                      <a:pt x="17919" y="3470"/>
                      <a:pt x="16070" y="2739"/>
                    </a:cubicBezTo>
                    <a:cubicBezTo>
                      <a:pt x="15408" y="2465"/>
                      <a:pt x="14723" y="2351"/>
                      <a:pt x="14084" y="2351"/>
                    </a:cubicBezTo>
                    <a:cubicBezTo>
                      <a:pt x="12600" y="2351"/>
                      <a:pt x="11185" y="2945"/>
                      <a:pt x="9930" y="3812"/>
                    </a:cubicBezTo>
                    <a:cubicBezTo>
                      <a:pt x="9975" y="3972"/>
                      <a:pt x="10021" y="4132"/>
                      <a:pt x="10044" y="4291"/>
                    </a:cubicBezTo>
                    <a:cubicBezTo>
                      <a:pt x="9884" y="4223"/>
                      <a:pt x="9702" y="4154"/>
                      <a:pt x="9542" y="4086"/>
                    </a:cubicBezTo>
                    <a:cubicBezTo>
                      <a:pt x="9656" y="3995"/>
                      <a:pt x="9793" y="3903"/>
                      <a:pt x="9930" y="3812"/>
                    </a:cubicBezTo>
                    <a:cubicBezTo>
                      <a:pt x="9291" y="1575"/>
                      <a:pt x="7533" y="23"/>
                      <a:pt x="5114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2" name="Google Shape;2492;p39"/>
              <p:cNvSpPr/>
              <p:nvPr/>
            </p:nvSpPr>
            <p:spPr>
              <a:xfrm>
                <a:off x="1192219" y="2109788"/>
                <a:ext cx="98731" cy="150414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4383" extrusionOk="0">
                    <a:moveTo>
                      <a:pt x="479" y="0"/>
                    </a:moveTo>
                    <a:cubicBezTo>
                      <a:pt x="183" y="0"/>
                      <a:pt x="0" y="457"/>
                      <a:pt x="297" y="662"/>
                    </a:cubicBezTo>
                    <a:cubicBezTo>
                      <a:pt x="1301" y="1324"/>
                      <a:pt x="2100" y="2671"/>
                      <a:pt x="1233" y="3766"/>
                    </a:cubicBezTo>
                    <a:cubicBezTo>
                      <a:pt x="1027" y="4040"/>
                      <a:pt x="1256" y="4383"/>
                      <a:pt x="1484" y="4383"/>
                    </a:cubicBezTo>
                    <a:cubicBezTo>
                      <a:pt x="1575" y="4383"/>
                      <a:pt x="1644" y="4360"/>
                      <a:pt x="1712" y="4268"/>
                    </a:cubicBezTo>
                    <a:cubicBezTo>
                      <a:pt x="2876" y="2785"/>
                      <a:pt x="2077" y="1004"/>
                      <a:pt x="639" y="69"/>
                    </a:cubicBezTo>
                    <a:cubicBezTo>
                      <a:pt x="594" y="23"/>
                      <a:pt x="525" y="0"/>
                      <a:pt x="479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3" name="Google Shape;2493;p39"/>
              <p:cNvSpPr/>
              <p:nvPr/>
            </p:nvSpPr>
            <p:spPr>
              <a:xfrm>
                <a:off x="895331" y="1702465"/>
                <a:ext cx="21174" cy="1410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11" extrusionOk="0">
                    <a:moveTo>
                      <a:pt x="343" y="0"/>
                    </a:moveTo>
                    <a:cubicBezTo>
                      <a:pt x="229" y="137"/>
                      <a:pt x="114" y="274"/>
                      <a:pt x="0" y="411"/>
                    </a:cubicBezTo>
                    <a:lnTo>
                      <a:pt x="617" y="411"/>
                    </a:lnTo>
                    <a:cubicBezTo>
                      <a:pt x="525" y="274"/>
                      <a:pt x="434" y="137"/>
                      <a:pt x="343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4" name="Google Shape;2494;p39"/>
              <p:cNvSpPr/>
              <p:nvPr/>
            </p:nvSpPr>
            <p:spPr>
              <a:xfrm>
                <a:off x="593365" y="1278642"/>
                <a:ext cx="513870" cy="150448"/>
              </a:xfrm>
              <a:custGeom>
                <a:avLst/>
                <a:gdLst/>
                <a:ahLst/>
                <a:cxnLst/>
                <a:rect l="l" t="t" r="r" b="b"/>
                <a:pathLst>
                  <a:path w="14974" h="4384" extrusionOk="0">
                    <a:moveTo>
                      <a:pt x="3652" y="1"/>
                    </a:moveTo>
                    <a:cubicBezTo>
                      <a:pt x="2100" y="1"/>
                      <a:pt x="913" y="1256"/>
                      <a:pt x="160" y="2535"/>
                    </a:cubicBezTo>
                    <a:cubicBezTo>
                      <a:pt x="0" y="2808"/>
                      <a:pt x="229" y="3060"/>
                      <a:pt x="480" y="3060"/>
                    </a:cubicBezTo>
                    <a:cubicBezTo>
                      <a:pt x="571" y="3060"/>
                      <a:pt x="685" y="3014"/>
                      <a:pt x="754" y="2877"/>
                    </a:cubicBezTo>
                    <a:cubicBezTo>
                      <a:pt x="1484" y="1667"/>
                      <a:pt x="2443" y="731"/>
                      <a:pt x="3744" y="731"/>
                    </a:cubicBezTo>
                    <a:cubicBezTo>
                      <a:pt x="4040" y="731"/>
                      <a:pt x="4337" y="777"/>
                      <a:pt x="4679" y="891"/>
                    </a:cubicBezTo>
                    <a:cubicBezTo>
                      <a:pt x="6095" y="1325"/>
                      <a:pt x="7190" y="2694"/>
                      <a:pt x="7966" y="3881"/>
                    </a:cubicBezTo>
                    <a:cubicBezTo>
                      <a:pt x="8058" y="3995"/>
                      <a:pt x="8149" y="4041"/>
                      <a:pt x="8263" y="4041"/>
                    </a:cubicBezTo>
                    <a:cubicBezTo>
                      <a:pt x="8377" y="4041"/>
                      <a:pt x="8491" y="3995"/>
                      <a:pt x="8583" y="3881"/>
                    </a:cubicBezTo>
                    <a:cubicBezTo>
                      <a:pt x="9359" y="2831"/>
                      <a:pt x="10888" y="1941"/>
                      <a:pt x="12166" y="1941"/>
                    </a:cubicBezTo>
                    <a:cubicBezTo>
                      <a:pt x="13193" y="1941"/>
                      <a:pt x="14061" y="2512"/>
                      <a:pt x="14243" y="4041"/>
                    </a:cubicBezTo>
                    <a:cubicBezTo>
                      <a:pt x="14266" y="4269"/>
                      <a:pt x="14472" y="4383"/>
                      <a:pt x="14631" y="4383"/>
                    </a:cubicBezTo>
                    <a:cubicBezTo>
                      <a:pt x="14814" y="4383"/>
                      <a:pt x="14974" y="4269"/>
                      <a:pt x="14951" y="4041"/>
                    </a:cubicBezTo>
                    <a:cubicBezTo>
                      <a:pt x="14700" y="2055"/>
                      <a:pt x="13536" y="1279"/>
                      <a:pt x="12166" y="1279"/>
                    </a:cubicBezTo>
                    <a:cubicBezTo>
                      <a:pt x="10819" y="1279"/>
                      <a:pt x="9313" y="2032"/>
                      <a:pt x="8309" y="3128"/>
                    </a:cubicBezTo>
                    <a:cubicBezTo>
                      <a:pt x="8400" y="3265"/>
                      <a:pt x="8491" y="3402"/>
                      <a:pt x="8583" y="3539"/>
                    </a:cubicBezTo>
                    <a:lnTo>
                      <a:pt x="7966" y="3539"/>
                    </a:lnTo>
                    <a:cubicBezTo>
                      <a:pt x="8080" y="3402"/>
                      <a:pt x="8195" y="3265"/>
                      <a:pt x="8309" y="3128"/>
                    </a:cubicBezTo>
                    <a:cubicBezTo>
                      <a:pt x="7304" y="1736"/>
                      <a:pt x="6026" y="457"/>
                      <a:pt x="4291" y="69"/>
                    </a:cubicBezTo>
                    <a:cubicBezTo>
                      <a:pt x="4063" y="24"/>
                      <a:pt x="3858" y="1"/>
                      <a:pt x="3652" y="1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5" name="Google Shape;2495;p39"/>
              <p:cNvSpPr/>
              <p:nvPr/>
            </p:nvSpPr>
            <p:spPr>
              <a:xfrm>
                <a:off x="842632" y="1145682"/>
                <a:ext cx="177044" cy="61119"/>
              </a:xfrm>
              <a:custGeom>
                <a:avLst/>
                <a:gdLst/>
                <a:ahLst/>
                <a:cxnLst/>
                <a:rect l="l" t="t" r="r" b="b"/>
                <a:pathLst>
                  <a:path w="5159" h="1781" extrusionOk="0">
                    <a:moveTo>
                      <a:pt x="2785" y="0"/>
                    </a:moveTo>
                    <a:cubicBezTo>
                      <a:pt x="1940" y="0"/>
                      <a:pt x="1027" y="388"/>
                      <a:pt x="274" y="1028"/>
                    </a:cubicBezTo>
                    <a:cubicBezTo>
                      <a:pt x="0" y="1256"/>
                      <a:pt x="251" y="1598"/>
                      <a:pt x="548" y="1598"/>
                    </a:cubicBezTo>
                    <a:cubicBezTo>
                      <a:pt x="617" y="1598"/>
                      <a:pt x="685" y="1575"/>
                      <a:pt x="776" y="1507"/>
                    </a:cubicBezTo>
                    <a:cubicBezTo>
                      <a:pt x="1370" y="1005"/>
                      <a:pt x="2077" y="685"/>
                      <a:pt x="2762" y="685"/>
                    </a:cubicBezTo>
                    <a:cubicBezTo>
                      <a:pt x="3378" y="685"/>
                      <a:pt x="3949" y="936"/>
                      <a:pt x="4383" y="1621"/>
                    </a:cubicBezTo>
                    <a:cubicBezTo>
                      <a:pt x="4451" y="1735"/>
                      <a:pt x="4565" y="1781"/>
                      <a:pt x="4657" y="1781"/>
                    </a:cubicBezTo>
                    <a:cubicBezTo>
                      <a:pt x="4908" y="1781"/>
                      <a:pt x="5159" y="1530"/>
                      <a:pt x="4976" y="1256"/>
                    </a:cubicBezTo>
                    <a:cubicBezTo>
                      <a:pt x="4406" y="366"/>
                      <a:pt x="3607" y="0"/>
                      <a:pt x="2785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6" name="Google Shape;2496;p39"/>
              <p:cNvSpPr/>
              <p:nvPr/>
            </p:nvSpPr>
            <p:spPr>
              <a:xfrm>
                <a:off x="11740" y="1407398"/>
                <a:ext cx="277320" cy="172342"/>
              </a:xfrm>
              <a:custGeom>
                <a:avLst/>
                <a:gdLst/>
                <a:ahLst/>
                <a:cxnLst/>
                <a:rect l="l" t="t" r="r" b="b"/>
                <a:pathLst>
                  <a:path w="8081" h="5022" extrusionOk="0">
                    <a:moveTo>
                      <a:pt x="4086" y="3721"/>
                    </a:moveTo>
                    <a:cubicBezTo>
                      <a:pt x="4268" y="3766"/>
                      <a:pt x="4474" y="3835"/>
                      <a:pt x="4679" y="3926"/>
                    </a:cubicBezTo>
                    <a:cubicBezTo>
                      <a:pt x="4542" y="4063"/>
                      <a:pt x="4405" y="4200"/>
                      <a:pt x="4268" y="4337"/>
                    </a:cubicBezTo>
                    <a:cubicBezTo>
                      <a:pt x="4177" y="4131"/>
                      <a:pt x="4109" y="3926"/>
                      <a:pt x="4086" y="3721"/>
                    </a:cubicBezTo>
                    <a:close/>
                    <a:moveTo>
                      <a:pt x="6962" y="0"/>
                    </a:moveTo>
                    <a:cubicBezTo>
                      <a:pt x="5044" y="0"/>
                      <a:pt x="3698" y="1826"/>
                      <a:pt x="4086" y="3721"/>
                    </a:cubicBezTo>
                    <a:cubicBezTo>
                      <a:pt x="3538" y="3561"/>
                      <a:pt x="3013" y="3492"/>
                      <a:pt x="2511" y="3492"/>
                    </a:cubicBezTo>
                    <a:cubicBezTo>
                      <a:pt x="1575" y="3492"/>
                      <a:pt x="730" y="3743"/>
                      <a:pt x="0" y="4177"/>
                    </a:cubicBezTo>
                    <a:lnTo>
                      <a:pt x="0" y="5022"/>
                    </a:lnTo>
                    <a:cubicBezTo>
                      <a:pt x="685" y="4497"/>
                      <a:pt x="1552" y="4200"/>
                      <a:pt x="2534" y="4200"/>
                    </a:cubicBezTo>
                    <a:cubicBezTo>
                      <a:pt x="3150" y="4200"/>
                      <a:pt x="3812" y="4314"/>
                      <a:pt x="4497" y="4588"/>
                    </a:cubicBezTo>
                    <a:cubicBezTo>
                      <a:pt x="4542" y="4611"/>
                      <a:pt x="4565" y="4611"/>
                      <a:pt x="4588" y="4611"/>
                    </a:cubicBezTo>
                    <a:cubicBezTo>
                      <a:pt x="4816" y="4611"/>
                      <a:pt x="5022" y="4360"/>
                      <a:pt x="4930" y="4154"/>
                    </a:cubicBezTo>
                    <a:cubicBezTo>
                      <a:pt x="4268" y="2557"/>
                      <a:pt x="5227" y="685"/>
                      <a:pt x="6916" y="685"/>
                    </a:cubicBezTo>
                    <a:cubicBezTo>
                      <a:pt x="7099" y="685"/>
                      <a:pt x="7304" y="708"/>
                      <a:pt x="7510" y="753"/>
                    </a:cubicBezTo>
                    <a:cubicBezTo>
                      <a:pt x="7532" y="776"/>
                      <a:pt x="7555" y="776"/>
                      <a:pt x="7578" y="776"/>
                    </a:cubicBezTo>
                    <a:cubicBezTo>
                      <a:pt x="7966" y="776"/>
                      <a:pt x="8080" y="183"/>
                      <a:pt x="7692" y="91"/>
                    </a:cubicBezTo>
                    <a:cubicBezTo>
                      <a:pt x="7441" y="46"/>
                      <a:pt x="7190" y="0"/>
                      <a:pt x="6962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7" name="Google Shape;2497;p39"/>
              <p:cNvSpPr/>
              <p:nvPr/>
            </p:nvSpPr>
            <p:spPr>
              <a:xfrm>
                <a:off x="2" y="1597204"/>
                <a:ext cx="1008900" cy="2878929"/>
              </a:xfrm>
              <a:custGeom>
                <a:avLst/>
                <a:gdLst/>
                <a:ahLst/>
                <a:cxnLst/>
                <a:rect l="l" t="t" r="r" b="b"/>
                <a:pathLst>
                  <a:path w="29399" h="83891" extrusionOk="0">
                    <a:moveTo>
                      <a:pt x="15689" y="0"/>
                    </a:moveTo>
                    <a:cubicBezTo>
                      <a:pt x="14399" y="0"/>
                      <a:pt x="13558" y="9917"/>
                      <a:pt x="12075" y="14502"/>
                    </a:cubicBezTo>
                    <a:cubicBezTo>
                      <a:pt x="11253" y="17583"/>
                      <a:pt x="5227" y="28745"/>
                      <a:pt x="0" y="45909"/>
                    </a:cubicBezTo>
                    <a:lnTo>
                      <a:pt x="0" y="83891"/>
                    </a:lnTo>
                    <a:lnTo>
                      <a:pt x="2693" y="83891"/>
                    </a:lnTo>
                    <a:lnTo>
                      <a:pt x="4451" y="83868"/>
                    </a:lnTo>
                    <a:cubicBezTo>
                      <a:pt x="2442" y="76883"/>
                      <a:pt x="3538" y="60654"/>
                      <a:pt x="5432" y="50611"/>
                    </a:cubicBezTo>
                    <a:cubicBezTo>
                      <a:pt x="7099" y="41778"/>
                      <a:pt x="9587" y="26143"/>
                      <a:pt x="16252" y="19980"/>
                    </a:cubicBezTo>
                    <a:cubicBezTo>
                      <a:pt x="21228" y="14502"/>
                      <a:pt x="29399" y="11169"/>
                      <a:pt x="29399" y="9846"/>
                    </a:cubicBezTo>
                    <a:cubicBezTo>
                      <a:pt x="29260" y="9610"/>
                      <a:pt x="28911" y="9476"/>
                      <a:pt x="28373" y="9476"/>
                    </a:cubicBezTo>
                    <a:cubicBezTo>
                      <a:pt x="26250" y="9476"/>
                      <a:pt x="21180" y="11553"/>
                      <a:pt x="14426" y="17652"/>
                    </a:cubicBezTo>
                    <a:cubicBezTo>
                      <a:pt x="16252" y="11512"/>
                      <a:pt x="17575" y="1012"/>
                      <a:pt x="15749" y="8"/>
                    </a:cubicBezTo>
                    <a:cubicBezTo>
                      <a:pt x="15729" y="3"/>
                      <a:pt x="15709" y="0"/>
                      <a:pt x="15689" y="0"/>
                    </a:cubicBezTo>
                    <a:close/>
                  </a:path>
                </a:pathLst>
              </a:custGeom>
              <a:solidFill>
                <a:srgbClr val="72412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8" name="Google Shape;2498;p39"/>
              <p:cNvSpPr/>
              <p:nvPr/>
            </p:nvSpPr>
            <p:spPr>
              <a:xfrm>
                <a:off x="140192" y="1664062"/>
                <a:ext cx="20419" cy="21174"/>
              </a:xfrm>
              <a:custGeom>
                <a:avLst/>
                <a:gdLst/>
                <a:ahLst/>
                <a:cxnLst/>
                <a:rect l="l" t="t" r="r" b="b"/>
                <a:pathLst>
                  <a:path w="595" h="617" extrusionOk="0">
                    <a:moveTo>
                      <a:pt x="1" y="1"/>
                    </a:moveTo>
                    <a:cubicBezTo>
                      <a:pt x="24" y="206"/>
                      <a:pt x="92" y="411"/>
                      <a:pt x="183" y="617"/>
                    </a:cubicBezTo>
                    <a:cubicBezTo>
                      <a:pt x="320" y="480"/>
                      <a:pt x="457" y="343"/>
                      <a:pt x="594" y="206"/>
                    </a:cubicBezTo>
                    <a:cubicBezTo>
                      <a:pt x="389" y="115"/>
                      <a:pt x="183" y="46"/>
                      <a:pt x="1" y="1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9" name="Google Shape;2499;p39"/>
              <p:cNvSpPr/>
              <p:nvPr/>
            </p:nvSpPr>
            <p:spPr>
              <a:xfrm>
                <a:off x="133133" y="1622222"/>
                <a:ext cx="170798" cy="171588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5000" extrusionOk="0">
                    <a:moveTo>
                      <a:pt x="4314" y="1"/>
                    </a:moveTo>
                    <a:cubicBezTo>
                      <a:pt x="1598" y="1"/>
                      <a:pt x="46" y="2009"/>
                      <a:pt x="0" y="4680"/>
                    </a:cubicBezTo>
                    <a:cubicBezTo>
                      <a:pt x="0" y="4885"/>
                      <a:pt x="183" y="4999"/>
                      <a:pt x="343" y="4999"/>
                    </a:cubicBezTo>
                    <a:cubicBezTo>
                      <a:pt x="525" y="4999"/>
                      <a:pt x="708" y="4885"/>
                      <a:pt x="708" y="4680"/>
                    </a:cubicBezTo>
                    <a:cubicBezTo>
                      <a:pt x="754" y="2375"/>
                      <a:pt x="1986" y="686"/>
                      <a:pt x="4337" y="686"/>
                    </a:cubicBezTo>
                    <a:lnTo>
                      <a:pt x="4543" y="686"/>
                    </a:lnTo>
                    <a:cubicBezTo>
                      <a:pt x="4976" y="686"/>
                      <a:pt x="4953" y="24"/>
                      <a:pt x="4520" y="1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0" name="Google Shape;2500;p39"/>
              <p:cNvSpPr/>
              <p:nvPr/>
            </p:nvSpPr>
            <p:spPr>
              <a:xfrm>
                <a:off x="48563" y="2036141"/>
                <a:ext cx="278864" cy="600831"/>
              </a:xfrm>
              <a:custGeom>
                <a:avLst/>
                <a:gdLst/>
                <a:ahLst/>
                <a:cxnLst/>
                <a:rect l="l" t="t" r="r" b="b"/>
                <a:pathLst>
                  <a:path w="8126" h="17508" extrusionOk="0">
                    <a:moveTo>
                      <a:pt x="7669" y="1"/>
                    </a:moveTo>
                    <a:cubicBezTo>
                      <a:pt x="5592" y="115"/>
                      <a:pt x="3949" y="1324"/>
                      <a:pt x="3287" y="3287"/>
                    </a:cubicBezTo>
                    <a:cubicBezTo>
                      <a:pt x="2716" y="4999"/>
                      <a:pt x="4109" y="6346"/>
                      <a:pt x="5273" y="7442"/>
                    </a:cubicBezTo>
                    <a:cubicBezTo>
                      <a:pt x="5524" y="7396"/>
                      <a:pt x="5752" y="7350"/>
                      <a:pt x="6003" y="7327"/>
                    </a:cubicBezTo>
                    <a:lnTo>
                      <a:pt x="6003" y="7327"/>
                    </a:lnTo>
                    <a:cubicBezTo>
                      <a:pt x="5935" y="7510"/>
                      <a:pt x="5843" y="7716"/>
                      <a:pt x="5775" y="7921"/>
                    </a:cubicBezTo>
                    <a:cubicBezTo>
                      <a:pt x="5615" y="7761"/>
                      <a:pt x="5455" y="7601"/>
                      <a:pt x="5273" y="7442"/>
                    </a:cubicBezTo>
                    <a:cubicBezTo>
                      <a:pt x="890" y="8514"/>
                      <a:pt x="0" y="14791"/>
                      <a:pt x="3675" y="17462"/>
                    </a:cubicBezTo>
                    <a:cubicBezTo>
                      <a:pt x="3744" y="17508"/>
                      <a:pt x="3789" y="17508"/>
                      <a:pt x="3858" y="17508"/>
                    </a:cubicBezTo>
                    <a:cubicBezTo>
                      <a:pt x="4132" y="17508"/>
                      <a:pt x="4314" y="17074"/>
                      <a:pt x="4017" y="16846"/>
                    </a:cubicBezTo>
                    <a:cubicBezTo>
                      <a:pt x="731" y="14449"/>
                      <a:pt x="1689" y="8469"/>
                      <a:pt x="6003" y="8012"/>
                    </a:cubicBezTo>
                    <a:cubicBezTo>
                      <a:pt x="6300" y="7989"/>
                      <a:pt x="6483" y="7647"/>
                      <a:pt x="6254" y="7419"/>
                    </a:cubicBezTo>
                    <a:cubicBezTo>
                      <a:pt x="5410" y="6574"/>
                      <a:pt x="4337" y="5798"/>
                      <a:pt x="3949" y="4634"/>
                    </a:cubicBezTo>
                    <a:cubicBezTo>
                      <a:pt x="3196" y="2489"/>
                      <a:pt x="5935" y="799"/>
                      <a:pt x="7669" y="685"/>
                    </a:cubicBezTo>
                    <a:cubicBezTo>
                      <a:pt x="8103" y="663"/>
                      <a:pt x="8126" y="1"/>
                      <a:pt x="7692" y="1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1" name="Google Shape;2501;p39"/>
              <p:cNvSpPr/>
              <p:nvPr/>
            </p:nvSpPr>
            <p:spPr>
              <a:xfrm>
                <a:off x="229488" y="2287591"/>
                <a:ext cx="25120" cy="2038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594" extrusionOk="0">
                    <a:moveTo>
                      <a:pt x="731" y="0"/>
                    </a:moveTo>
                    <a:cubicBezTo>
                      <a:pt x="480" y="23"/>
                      <a:pt x="252" y="69"/>
                      <a:pt x="1" y="115"/>
                    </a:cubicBezTo>
                    <a:cubicBezTo>
                      <a:pt x="183" y="274"/>
                      <a:pt x="343" y="434"/>
                      <a:pt x="503" y="594"/>
                    </a:cubicBezTo>
                    <a:cubicBezTo>
                      <a:pt x="571" y="389"/>
                      <a:pt x="663" y="183"/>
                      <a:pt x="731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</p:grpSp>
        <p:grpSp>
          <p:nvGrpSpPr>
            <p:cNvPr id="2502" name="Google Shape;2502;p39"/>
            <p:cNvGrpSpPr/>
            <p:nvPr/>
          </p:nvGrpSpPr>
          <p:grpSpPr>
            <a:xfrm>
              <a:off x="0" y="2397850"/>
              <a:ext cx="1913954" cy="2385163"/>
              <a:chOff x="-7450" y="2242425"/>
              <a:chExt cx="1913954" cy="2385163"/>
            </a:xfrm>
          </p:grpSpPr>
          <p:sp>
            <p:nvSpPr>
              <p:cNvPr id="2503" name="Google Shape;2503;p39"/>
              <p:cNvSpPr/>
              <p:nvPr/>
            </p:nvSpPr>
            <p:spPr>
              <a:xfrm>
                <a:off x="-6669" y="3136967"/>
                <a:ext cx="35650" cy="1246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67" extrusionOk="0">
                    <a:moveTo>
                      <a:pt x="0" y="1"/>
                    </a:moveTo>
                    <a:lnTo>
                      <a:pt x="0" y="366"/>
                    </a:lnTo>
                    <a:cubicBezTo>
                      <a:pt x="639" y="206"/>
                      <a:pt x="1050" y="92"/>
                      <a:pt x="1050" y="92"/>
                    </a:cubicBezTo>
                    <a:cubicBezTo>
                      <a:pt x="1050" y="92"/>
                      <a:pt x="639" y="69"/>
                      <a:pt x="0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4" name="Google Shape;2504;p39"/>
              <p:cNvSpPr/>
              <p:nvPr/>
            </p:nvSpPr>
            <p:spPr>
              <a:xfrm>
                <a:off x="553609" y="2695383"/>
                <a:ext cx="1331447" cy="1636646"/>
              </a:xfrm>
              <a:custGeom>
                <a:avLst/>
                <a:gdLst/>
                <a:ahLst/>
                <a:cxnLst/>
                <a:rect l="l" t="t" r="r" b="b"/>
                <a:pathLst>
                  <a:path w="39215" h="48204" extrusionOk="0">
                    <a:moveTo>
                      <a:pt x="7900" y="1"/>
                    </a:moveTo>
                    <a:cubicBezTo>
                      <a:pt x="7600" y="1"/>
                      <a:pt x="7249" y="273"/>
                      <a:pt x="7282" y="521"/>
                    </a:cubicBezTo>
                    <a:cubicBezTo>
                      <a:pt x="7533" y="2325"/>
                      <a:pt x="14152" y="14513"/>
                      <a:pt x="14152" y="14513"/>
                    </a:cubicBezTo>
                    <a:cubicBezTo>
                      <a:pt x="14152" y="14513"/>
                      <a:pt x="11926" y="13823"/>
                      <a:pt x="9664" y="13823"/>
                    </a:cubicBezTo>
                    <a:cubicBezTo>
                      <a:pt x="9325" y="13823"/>
                      <a:pt x="8985" y="13839"/>
                      <a:pt x="8652" y="13874"/>
                    </a:cubicBezTo>
                    <a:cubicBezTo>
                      <a:pt x="6095" y="14148"/>
                      <a:pt x="2466" y="15381"/>
                      <a:pt x="2466" y="15381"/>
                    </a:cubicBezTo>
                    <a:cubicBezTo>
                      <a:pt x="2466" y="15381"/>
                      <a:pt x="6917" y="15586"/>
                      <a:pt x="8286" y="15700"/>
                    </a:cubicBezTo>
                    <a:cubicBezTo>
                      <a:pt x="8387" y="15711"/>
                      <a:pt x="8507" y="15715"/>
                      <a:pt x="8643" y="15715"/>
                    </a:cubicBezTo>
                    <a:cubicBezTo>
                      <a:pt x="10312" y="15715"/>
                      <a:pt x="14335" y="14993"/>
                      <a:pt x="14335" y="14993"/>
                    </a:cubicBezTo>
                    <a:lnTo>
                      <a:pt x="14518" y="15312"/>
                    </a:lnTo>
                    <a:cubicBezTo>
                      <a:pt x="5502" y="17115"/>
                      <a:pt x="1" y="23484"/>
                      <a:pt x="1" y="23484"/>
                    </a:cubicBezTo>
                    <a:cubicBezTo>
                      <a:pt x="1" y="23484"/>
                      <a:pt x="3310" y="23233"/>
                      <a:pt x="7647" y="20242"/>
                    </a:cubicBezTo>
                    <a:cubicBezTo>
                      <a:pt x="11984" y="17252"/>
                      <a:pt x="14906" y="15951"/>
                      <a:pt x="14906" y="15951"/>
                    </a:cubicBezTo>
                    <a:lnTo>
                      <a:pt x="15248" y="16590"/>
                    </a:lnTo>
                    <a:cubicBezTo>
                      <a:pt x="14403" y="17115"/>
                      <a:pt x="8400" y="20859"/>
                      <a:pt x="5661" y="24693"/>
                    </a:cubicBezTo>
                    <a:cubicBezTo>
                      <a:pt x="4086" y="26885"/>
                      <a:pt x="1735" y="30925"/>
                      <a:pt x="1735" y="30925"/>
                    </a:cubicBezTo>
                    <a:cubicBezTo>
                      <a:pt x="1735" y="30925"/>
                      <a:pt x="5890" y="27432"/>
                      <a:pt x="8241" y="25218"/>
                    </a:cubicBezTo>
                    <a:cubicBezTo>
                      <a:pt x="10569" y="23004"/>
                      <a:pt x="15545" y="16978"/>
                      <a:pt x="15545" y="16978"/>
                    </a:cubicBezTo>
                    <a:lnTo>
                      <a:pt x="16115" y="17823"/>
                    </a:lnTo>
                    <a:cubicBezTo>
                      <a:pt x="16115" y="17823"/>
                      <a:pt x="11505" y="23324"/>
                      <a:pt x="9587" y="25652"/>
                    </a:cubicBezTo>
                    <a:cubicBezTo>
                      <a:pt x="7670" y="27957"/>
                      <a:pt x="3972" y="35262"/>
                      <a:pt x="3972" y="35262"/>
                    </a:cubicBezTo>
                    <a:cubicBezTo>
                      <a:pt x="6346" y="33527"/>
                      <a:pt x="10774" y="27273"/>
                      <a:pt x="11938" y="25721"/>
                    </a:cubicBezTo>
                    <a:cubicBezTo>
                      <a:pt x="13125" y="24191"/>
                      <a:pt x="16366" y="18188"/>
                      <a:pt x="16366" y="18188"/>
                    </a:cubicBezTo>
                    <a:lnTo>
                      <a:pt x="17553" y="19969"/>
                    </a:lnTo>
                    <a:cubicBezTo>
                      <a:pt x="15431" y="21772"/>
                      <a:pt x="12349" y="26497"/>
                      <a:pt x="11687" y="27501"/>
                    </a:cubicBezTo>
                    <a:cubicBezTo>
                      <a:pt x="10181" y="29715"/>
                      <a:pt x="6985" y="38594"/>
                      <a:pt x="6985" y="38594"/>
                    </a:cubicBezTo>
                    <a:cubicBezTo>
                      <a:pt x="7510" y="38092"/>
                      <a:pt x="11391" y="32363"/>
                      <a:pt x="11664" y="31655"/>
                    </a:cubicBezTo>
                    <a:cubicBezTo>
                      <a:pt x="11938" y="30970"/>
                      <a:pt x="13148" y="29076"/>
                      <a:pt x="13833" y="28117"/>
                    </a:cubicBezTo>
                    <a:cubicBezTo>
                      <a:pt x="14518" y="27159"/>
                      <a:pt x="17919" y="20471"/>
                      <a:pt x="17919" y="20471"/>
                    </a:cubicBezTo>
                    <a:lnTo>
                      <a:pt x="18786" y="21726"/>
                    </a:lnTo>
                    <a:cubicBezTo>
                      <a:pt x="18786" y="21726"/>
                      <a:pt x="15431" y="27478"/>
                      <a:pt x="13947" y="29783"/>
                    </a:cubicBezTo>
                    <a:cubicBezTo>
                      <a:pt x="12463" y="32112"/>
                      <a:pt x="11687" y="36585"/>
                      <a:pt x="11527" y="37247"/>
                    </a:cubicBezTo>
                    <a:cubicBezTo>
                      <a:pt x="11345" y="37886"/>
                      <a:pt x="10774" y="41653"/>
                      <a:pt x="10774" y="41653"/>
                    </a:cubicBezTo>
                    <a:lnTo>
                      <a:pt x="10774" y="41653"/>
                    </a:lnTo>
                    <a:cubicBezTo>
                      <a:pt x="11459" y="40762"/>
                      <a:pt x="15111" y="31473"/>
                      <a:pt x="16093" y="29510"/>
                    </a:cubicBezTo>
                    <a:cubicBezTo>
                      <a:pt x="17074" y="27547"/>
                      <a:pt x="19083" y="22114"/>
                      <a:pt x="19083" y="22114"/>
                    </a:cubicBezTo>
                    <a:lnTo>
                      <a:pt x="20270" y="23803"/>
                    </a:lnTo>
                    <a:cubicBezTo>
                      <a:pt x="15933" y="30788"/>
                      <a:pt x="15978" y="36038"/>
                      <a:pt x="15613" y="37841"/>
                    </a:cubicBezTo>
                    <a:cubicBezTo>
                      <a:pt x="15248" y="39644"/>
                      <a:pt x="14951" y="44369"/>
                      <a:pt x="14951" y="44369"/>
                    </a:cubicBezTo>
                    <a:cubicBezTo>
                      <a:pt x="14951" y="44369"/>
                      <a:pt x="16207" y="40580"/>
                      <a:pt x="16595" y="39667"/>
                    </a:cubicBezTo>
                    <a:cubicBezTo>
                      <a:pt x="17006" y="38731"/>
                      <a:pt x="18923" y="30856"/>
                      <a:pt x="19539" y="28939"/>
                    </a:cubicBezTo>
                    <a:cubicBezTo>
                      <a:pt x="20155" y="27044"/>
                      <a:pt x="20543" y="24237"/>
                      <a:pt x="20543" y="24237"/>
                    </a:cubicBezTo>
                    <a:lnTo>
                      <a:pt x="21776" y="26200"/>
                    </a:lnTo>
                    <a:cubicBezTo>
                      <a:pt x="21183" y="27250"/>
                      <a:pt x="19813" y="32705"/>
                      <a:pt x="19288" y="33869"/>
                    </a:cubicBezTo>
                    <a:cubicBezTo>
                      <a:pt x="18740" y="35033"/>
                      <a:pt x="19174" y="41721"/>
                      <a:pt x="19083" y="43068"/>
                    </a:cubicBezTo>
                    <a:cubicBezTo>
                      <a:pt x="18991" y="44414"/>
                      <a:pt x="18900" y="46674"/>
                      <a:pt x="18900" y="46674"/>
                    </a:cubicBezTo>
                    <a:cubicBezTo>
                      <a:pt x="18900" y="46674"/>
                      <a:pt x="20064" y="43958"/>
                      <a:pt x="20475" y="42885"/>
                    </a:cubicBezTo>
                    <a:cubicBezTo>
                      <a:pt x="20886" y="41835"/>
                      <a:pt x="21000" y="38662"/>
                      <a:pt x="21046" y="36426"/>
                    </a:cubicBezTo>
                    <a:cubicBezTo>
                      <a:pt x="21114" y="34189"/>
                      <a:pt x="22096" y="26702"/>
                      <a:pt x="22096" y="26702"/>
                    </a:cubicBezTo>
                    <a:lnTo>
                      <a:pt x="22689" y="27684"/>
                    </a:lnTo>
                    <a:cubicBezTo>
                      <a:pt x="21867" y="29373"/>
                      <a:pt x="22506" y="37886"/>
                      <a:pt x="22963" y="39598"/>
                    </a:cubicBezTo>
                    <a:cubicBezTo>
                      <a:pt x="23419" y="41310"/>
                      <a:pt x="23100" y="48203"/>
                      <a:pt x="23100" y="48203"/>
                    </a:cubicBezTo>
                    <a:cubicBezTo>
                      <a:pt x="24812" y="44666"/>
                      <a:pt x="24743" y="41059"/>
                      <a:pt x="24789" y="40283"/>
                    </a:cubicBezTo>
                    <a:cubicBezTo>
                      <a:pt x="24835" y="39507"/>
                      <a:pt x="24584" y="36699"/>
                      <a:pt x="24447" y="34531"/>
                    </a:cubicBezTo>
                    <a:cubicBezTo>
                      <a:pt x="24355" y="33139"/>
                      <a:pt x="23397" y="29213"/>
                      <a:pt x="23397" y="29213"/>
                    </a:cubicBezTo>
                    <a:lnTo>
                      <a:pt x="23397" y="29213"/>
                    </a:lnTo>
                    <a:cubicBezTo>
                      <a:pt x="24561" y="31883"/>
                      <a:pt x="28190" y="38069"/>
                      <a:pt x="29948" y="39758"/>
                    </a:cubicBezTo>
                    <a:cubicBezTo>
                      <a:pt x="31705" y="41424"/>
                      <a:pt x="36498" y="44232"/>
                      <a:pt x="36498" y="44232"/>
                    </a:cubicBezTo>
                    <a:cubicBezTo>
                      <a:pt x="36498" y="44232"/>
                      <a:pt x="32641" y="39667"/>
                      <a:pt x="32253" y="39302"/>
                    </a:cubicBezTo>
                    <a:cubicBezTo>
                      <a:pt x="31865" y="38959"/>
                      <a:pt x="28829" y="35558"/>
                      <a:pt x="28646" y="35033"/>
                    </a:cubicBezTo>
                    <a:cubicBezTo>
                      <a:pt x="28441" y="34508"/>
                      <a:pt x="24106" y="29146"/>
                      <a:pt x="24104" y="29144"/>
                    </a:cubicBezTo>
                    <a:lnTo>
                      <a:pt x="24104" y="29144"/>
                    </a:lnTo>
                    <a:cubicBezTo>
                      <a:pt x="24561" y="29692"/>
                      <a:pt x="29811" y="34531"/>
                      <a:pt x="32778" y="36197"/>
                    </a:cubicBezTo>
                    <a:cubicBezTo>
                      <a:pt x="35745" y="37864"/>
                      <a:pt x="38370" y="38366"/>
                      <a:pt x="38370" y="38366"/>
                    </a:cubicBezTo>
                    <a:cubicBezTo>
                      <a:pt x="38370" y="38366"/>
                      <a:pt x="35563" y="36540"/>
                      <a:pt x="34421" y="35695"/>
                    </a:cubicBezTo>
                    <a:cubicBezTo>
                      <a:pt x="33257" y="34851"/>
                      <a:pt x="30107" y="32500"/>
                      <a:pt x="29400" y="32043"/>
                    </a:cubicBezTo>
                    <a:cubicBezTo>
                      <a:pt x="28669" y="31609"/>
                      <a:pt x="25976" y="29783"/>
                      <a:pt x="25268" y="29395"/>
                    </a:cubicBezTo>
                    <a:cubicBezTo>
                      <a:pt x="24561" y="29007"/>
                      <a:pt x="24036" y="28254"/>
                      <a:pt x="24036" y="28254"/>
                    </a:cubicBezTo>
                    <a:lnTo>
                      <a:pt x="24036" y="28254"/>
                    </a:lnTo>
                    <a:cubicBezTo>
                      <a:pt x="24561" y="28688"/>
                      <a:pt x="30997" y="31792"/>
                      <a:pt x="33714" y="32477"/>
                    </a:cubicBezTo>
                    <a:cubicBezTo>
                      <a:pt x="35169" y="32844"/>
                      <a:pt x="36644" y="32929"/>
                      <a:pt x="37699" y="32929"/>
                    </a:cubicBezTo>
                    <a:cubicBezTo>
                      <a:pt x="38439" y="32929"/>
                      <a:pt x="38973" y="32887"/>
                      <a:pt x="39151" y="32871"/>
                    </a:cubicBezTo>
                    <a:lnTo>
                      <a:pt x="39151" y="32871"/>
                    </a:lnTo>
                    <a:cubicBezTo>
                      <a:pt x="39157" y="32871"/>
                      <a:pt x="39163" y="32871"/>
                      <a:pt x="39169" y="32871"/>
                    </a:cubicBezTo>
                    <a:cubicBezTo>
                      <a:pt x="39190" y="32871"/>
                      <a:pt x="39205" y="32869"/>
                      <a:pt x="39215" y="32865"/>
                    </a:cubicBezTo>
                    <a:lnTo>
                      <a:pt x="39215" y="32865"/>
                    </a:lnTo>
                    <a:cubicBezTo>
                      <a:pt x="39215" y="32865"/>
                      <a:pt x="39193" y="32867"/>
                      <a:pt x="39151" y="32871"/>
                    </a:cubicBezTo>
                    <a:lnTo>
                      <a:pt x="39151" y="32871"/>
                    </a:lnTo>
                    <a:cubicBezTo>
                      <a:pt x="38450" y="32837"/>
                      <a:pt x="33111" y="30950"/>
                      <a:pt x="31842" y="30468"/>
                    </a:cubicBezTo>
                    <a:cubicBezTo>
                      <a:pt x="30495" y="29966"/>
                      <a:pt x="22894" y="27090"/>
                      <a:pt x="22894" y="27090"/>
                    </a:cubicBezTo>
                    <a:lnTo>
                      <a:pt x="22461" y="26519"/>
                    </a:lnTo>
                    <a:lnTo>
                      <a:pt x="22461" y="26519"/>
                    </a:lnTo>
                    <a:cubicBezTo>
                      <a:pt x="22461" y="26519"/>
                      <a:pt x="25040" y="27204"/>
                      <a:pt x="26250" y="27547"/>
                    </a:cubicBezTo>
                    <a:cubicBezTo>
                      <a:pt x="27235" y="27820"/>
                      <a:pt x="30172" y="28108"/>
                      <a:pt x="32291" y="28108"/>
                    </a:cubicBezTo>
                    <a:cubicBezTo>
                      <a:pt x="32824" y="28108"/>
                      <a:pt x="33305" y="28090"/>
                      <a:pt x="33691" y="28049"/>
                    </a:cubicBezTo>
                    <a:cubicBezTo>
                      <a:pt x="35585" y="27820"/>
                      <a:pt x="38781" y="26428"/>
                      <a:pt x="38781" y="26428"/>
                    </a:cubicBezTo>
                    <a:cubicBezTo>
                      <a:pt x="38214" y="26216"/>
                      <a:pt x="36772" y="26133"/>
                      <a:pt x="35070" y="26133"/>
                    </a:cubicBezTo>
                    <a:cubicBezTo>
                      <a:pt x="32933" y="26133"/>
                      <a:pt x="30387" y="26263"/>
                      <a:pt x="28646" y="26428"/>
                    </a:cubicBezTo>
                    <a:cubicBezTo>
                      <a:pt x="28236" y="26464"/>
                      <a:pt x="27822" y="26479"/>
                      <a:pt x="27415" y="26479"/>
                    </a:cubicBezTo>
                    <a:cubicBezTo>
                      <a:pt x="24695" y="26479"/>
                      <a:pt x="22210" y="25789"/>
                      <a:pt x="22210" y="25789"/>
                    </a:cubicBezTo>
                    <a:lnTo>
                      <a:pt x="20886" y="23712"/>
                    </a:lnTo>
                    <a:lnTo>
                      <a:pt x="20886" y="23712"/>
                    </a:lnTo>
                    <a:cubicBezTo>
                      <a:pt x="22268" y="24196"/>
                      <a:pt x="23751" y="24354"/>
                      <a:pt x="25130" y="24354"/>
                    </a:cubicBezTo>
                    <a:cubicBezTo>
                      <a:pt x="27327" y="24354"/>
                      <a:pt x="29257" y="23952"/>
                      <a:pt x="30084" y="23826"/>
                    </a:cubicBezTo>
                    <a:cubicBezTo>
                      <a:pt x="31431" y="23621"/>
                      <a:pt x="36978" y="21247"/>
                      <a:pt x="36864" y="21247"/>
                    </a:cubicBezTo>
                    <a:cubicBezTo>
                      <a:pt x="36772" y="21247"/>
                      <a:pt x="33668" y="21521"/>
                      <a:pt x="33212" y="21589"/>
                    </a:cubicBezTo>
                    <a:cubicBezTo>
                      <a:pt x="32732" y="21635"/>
                      <a:pt x="28601" y="22411"/>
                      <a:pt x="28121" y="22571"/>
                    </a:cubicBezTo>
                    <a:cubicBezTo>
                      <a:pt x="27922" y="22650"/>
                      <a:pt x="27140" y="22678"/>
                      <a:pt x="26204" y="22678"/>
                    </a:cubicBezTo>
                    <a:cubicBezTo>
                      <a:pt x="24996" y="22678"/>
                      <a:pt x="23532" y="22632"/>
                      <a:pt x="22735" y="22593"/>
                    </a:cubicBezTo>
                    <a:cubicBezTo>
                      <a:pt x="22667" y="22590"/>
                      <a:pt x="22601" y="22589"/>
                      <a:pt x="22537" y="22589"/>
                    </a:cubicBezTo>
                    <a:cubicBezTo>
                      <a:pt x="21247" y="22589"/>
                      <a:pt x="20543" y="23210"/>
                      <a:pt x="20543" y="23210"/>
                    </a:cubicBezTo>
                    <a:lnTo>
                      <a:pt x="19037" y="21064"/>
                    </a:lnTo>
                    <a:cubicBezTo>
                      <a:pt x="19037" y="21064"/>
                      <a:pt x="22506" y="20859"/>
                      <a:pt x="23488" y="20813"/>
                    </a:cubicBezTo>
                    <a:cubicBezTo>
                      <a:pt x="24469" y="20790"/>
                      <a:pt x="29240" y="20174"/>
                      <a:pt x="30404" y="19809"/>
                    </a:cubicBezTo>
                    <a:cubicBezTo>
                      <a:pt x="31591" y="19466"/>
                      <a:pt x="36567" y="16887"/>
                      <a:pt x="36567" y="16887"/>
                    </a:cubicBezTo>
                    <a:lnTo>
                      <a:pt x="36567" y="16887"/>
                    </a:lnTo>
                    <a:cubicBezTo>
                      <a:pt x="36567" y="16887"/>
                      <a:pt x="32801" y="17321"/>
                      <a:pt x="31431" y="17595"/>
                    </a:cubicBezTo>
                    <a:cubicBezTo>
                      <a:pt x="30062" y="17846"/>
                      <a:pt x="25246" y="18531"/>
                      <a:pt x="24104" y="18736"/>
                    </a:cubicBezTo>
                    <a:cubicBezTo>
                      <a:pt x="22963" y="18941"/>
                      <a:pt x="18786" y="20676"/>
                      <a:pt x="18786" y="20676"/>
                    </a:cubicBezTo>
                    <a:lnTo>
                      <a:pt x="17211" y="18462"/>
                    </a:lnTo>
                    <a:cubicBezTo>
                      <a:pt x="17211" y="18462"/>
                      <a:pt x="23031" y="17709"/>
                      <a:pt x="24355" y="17526"/>
                    </a:cubicBezTo>
                    <a:cubicBezTo>
                      <a:pt x="25656" y="17344"/>
                      <a:pt x="29057" y="15974"/>
                      <a:pt x="31066" y="15152"/>
                    </a:cubicBezTo>
                    <a:cubicBezTo>
                      <a:pt x="33097" y="14331"/>
                      <a:pt x="34627" y="12391"/>
                      <a:pt x="34627" y="12391"/>
                    </a:cubicBezTo>
                    <a:lnTo>
                      <a:pt x="34627" y="12391"/>
                    </a:lnTo>
                    <a:cubicBezTo>
                      <a:pt x="34010" y="12756"/>
                      <a:pt x="28875" y="14239"/>
                      <a:pt x="28304" y="14445"/>
                    </a:cubicBezTo>
                    <a:cubicBezTo>
                      <a:pt x="27756" y="14650"/>
                      <a:pt x="23009" y="15792"/>
                      <a:pt x="21023" y="16385"/>
                    </a:cubicBezTo>
                    <a:cubicBezTo>
                      <a:pt x="19060" y="17001"/>
                      <a:pt x="16869" y="18028"/>
                      <a:pt x="16869" y="18028"/>
                    </a:cubicBezTo>
                    <a:cubicBezTo>
                      <a:pt x="16869" y="18028"/>
                      <a:pt x="16213" y="17045"/>
                      <a:pt x="16313" y="17045"/>
                    </a:cubicBezTo>
                    <a:cubicBezTo>
                      <a:pt x="16315" y="17045"/>
                      <a:pt x="16318" y="17046"/>
                      <a:pt x="16321" y="17047"/>
                    </a:cubicBezTo>
                    <a:cubicBezTo>
                      <a:pt x="16322" y="17047"/>
                      <a:pt x="16324" y="17047"/>
                      <a:pt x="16326" y="17047"/>
                    </a:cubicBezTo>
                    <a:cubicBezTo>
                      <a:pt x="16512" y="17047"/>
                      <a:pt x="19184" y="15947"/>
                      <a:pt x="20133" y="15472"/>
                    </a:cubicBezTo>
                    <a:cubicBezTo>
                      <a:pt x="21068" y="14993"/>
                      <a:pt x="24310" y="13167"/>
                      <a:pt x="26638" y="11432"/>
                    </a:cubicBezTo>
                    <a:cubicBezTo>
                      <a:pt x="28966" y="9697"/>
                      <a:pt x="30107" y="8100"/>
                      <a:pt x="30107" y="8099"/>
                    </a:cubicBezTo>
                    <a:lnTo>
                      <a:pt x="30107" y="8099"/>
                    </a:lnTo>
                    <a:cubicBezTo>
                      <a:pt x="27870" y="8510"/>
                      <a:pt x="24196" y="10770"/>
                      <a:pt x="22643" y="11500"/>
                    </a:cubicBezTo>
                    <a:cubicBezTo>
                      <a:pt x="21091" y="12254"/>
                      <a:pt x="18284" y="14559"/>
                      <a:pt x="17645" y="15426"/>
                    </a:cubicBezTo>
                    <a:cubicBezTo>
                      <a:pt x="17028" y="16271"/>
                      <a:pt x="15864" y="16522"/>
                      <a:pt x="15864" y="16522"/>
                    </a:cubicBezTo>
                    <a:lnTo>
                      <a:pt x="15385" y="15746"/>
                    </a:lnTo>
                    <a:cubicBezTo>
                      <a:pt x="15385" y="15746"/>
                      <a:pt x="17188" y="14308"/>
                      <a:pt x="17941" y="13692"/>
                    </a:cubicBezTo>
                    <a:cubicBezTo>
                      <a:pt x="18672" y="13053"/>
                      <a:pt x="20178" y="10724"/>
                      <a:pt x="20521" y="10199"/>
                    </a:cubicBezTo>
                    <a:cubicBezTo>
                      <a:pt x="20886" y="9674"/>
                      <a:pt x="23259" y="4996"/>
                      <a:pt x="23260" y="4995"/>
                    </a:cubicBezTo>
                    <a:lnTo>
                      <a:pt x="23260" y="4995"/>
                    </a:lnTo>
                    <a:cubicBezTo>
                      <a:pt x="22712" y="5543"/>
                      <a:pt x="20543" y="7186"/>
                      <a:pt x="19653" y="8122"/>
                    </a:cubicBezTo>
                    <a:cubicBezTo>
                      <a:pt x="18740" y="9081"/>
                      <a:pt x="17188" y="12368"/>
                      <a:pt x="16595" y="13418"/>
                    </a:cubicBezTo>
                    <a:cubicBezTo>
                      <a:pt x="15978" y="14445"/>
                      <a:pt x="15180" y="15358"/>
                      <a:pt x="15180" y="15358"/>
                    </a:cubicBezTo>
                    <a:cubicBezTo>
                      <a:pt x="13719" y="12756"/>
                      <a:pt x="8469" y="453"/>
                      <a:pt x="8195" y="133"/>
                    </a:cubicBezTo>
                    <a:cubicBezTo>
                      <a:pt x="8120" y="39"/>
                      <a:pt x="8014" y="1"/>
                      <a:pt x="79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5" name="Google Shape;2505;p39"/>
              <p:cNvSpPr/>
              <p:nvPr/>
            </p:nvSpPr>
            <p:spPr>
              <a:xfrm>
                <a:off x="638082" y="3779956"/>
                <a:ext cx="388315" cy="702409"/>
              </a:xfrm>
              <a:custGeom>
                <a:avLst/>
                <a:gdLst/>
                <a:ahLst/>
                <a:cxnLst/>
                <a:rect l="l" t="t" r="r" b="b"/>
                <a:pathLst>
                  <a:path w="11437" h="20688" extrusionOk="0">
                    <a:moveTo>
                      <a:pt x="11265" y="0"/>
                    </a:moveTo>
                    <a:cubicBezTo>
                      <a:pt x="11223" y="0"/>
                      <a:pt x="11180" y="22"/>
                      <a:pt x="11162" y="76"/>
                    </a:cubicBezTo>
                    <a:cubicBezTo>
                      <a:pt x="11162" y="99"/>
                      <a:pt x="11139" y="145"/>
                      <a:pt x="11139" y="168"/>
                    </a:cubicBezTo>
                    <a:lnTo>
                      <a:pt x="11071" y="168"/>
                    </a:lnTo>
                    <a:cubicBezTo>
                      <a:pt x="9039" y="715"/>
                      <a:pt x="7077" y="1355"/>
                      <a:pt x="5205" y="2336"/>
                    </a:cubicBezTo>
                    <a:cubicBezTo>
                      <a:pt x="3402" y="3272"/>
                      <a:pt x="1461" y="4436"/>
                      <a:pt x="115" y="5965"/>
                    </a:cubicBezTo>
                    <a:cubicBezTo>
                      <a:pt x="92" y="5965"/>
                      <a:pt x="92" y="5965"/>
                      <a:pt x="92" y="5988"/>
                    </a:cubicBezTo>
                    <a:cubicBezTo>
                      <a:pt x="46" y="6034"/>
                      <a:pt x="1" y="6102"/>
                      <a:pt x="23" y="6193"/>
                    </a:cubicBezTo>
                    <a:cubicBezTo>
                      <a:pt x="571" y="8955"/>
                      <a:pt x="1188" y="11763"/>
                      <a:pt x="2397" y="14319"/>
                    </a:cubicBezTo>
                    <a:cubicBezTo>
                      <a:pt x="2968" y="15529"/>
                      <a:pt x="3630" y="16716"/>
                      <a:pt x="4292" y="17880"/>
                    </a:cubicBezTo>
                    <a:cubicBezTo>
                      <a:pt x="4611" y="18451"/>
                      <a:pt x="4977" y="19067"/>
                      <a:pt x="5410" y="19592"/>
                    </a:cubicBezTo>
                    <a:cubicBezTo>
                      <a:pt x="5639" y="19889"/>
                      <a:pt x="5912" y="20163"/>
                      <a:pt x="6232" y="20414"/>
                    </a:cubicBezTo>
                    <a:cubicBezTo>
                      <a:pt x="6244" y="20420"/>
                      <a:pt x="6256" y="20423"/>
                      <a:pt x="6268" y="20423"/>
                    </a:cubicBezTo>
                    <a:cubicBezTo>
                      <a:pt x="6300" y="20423"/>
                      <a:pt x="6329" y="20401"/>
                      <a:pt x="6346" y="20368"/>
                    </a:cubicBezTo>
                    <a:cubicBezTo>
                      <a:pt x="6369" y="20391"/>
                      <a:pt x="6369" y="20391"/>
                      <a:pt x="6392" y="20391"/>
                    </a:cubicBezTo>
                    <a:cubicBezTo>
                      <a:pt x="7645" y="20558"/>
                      <a:pt x="8898" y="20668"/>
                      <a:pt x="10150" y="20668"/>
                    </a:cubicBezTo>
                    <a:cubicBezTo>
                      <a:pt x="10267" y="20668"/>
                      <a:pt x="10384" y="20667"/>
                      <a:pt x="10500" y="20665"/>
                    </a:cubicBezTo>
                    <a:cubicBezTo>
                      <a:pt x="10843" y="20642"/>
                      <a:pt x="11276" y="20688"/>
                      <a:pt x="11345" y="20277"/>
                    </a:cubicBezTo>
                    <a:cubicBezTo>
                      <a:pt x="11436" y="19889"/>
                      <a:pt x="10637" y="18291"/>
                      <a:pt x="10295" y="18131"/>
                    </a:cubicBezTo>
                    <a:cubicBezTo>
                      <a:pt x="10251" y="18109"/>
                      <a:pt x="10207" y="18100"/>
                      <a:pt x="10163" y="18100"/>
                    </a:cubicBezTo>
                    <a:cubicBezTo>
                      <a:pt x="10024" y="18100"/>
                      <a:pt x="9886" y="18188"/>
                      <a:pt x="9747" y="18222"/>
                    </a:cubicBezTo>
                    <a:cubicBezTo>
                      <a:pt x="9478" y="18295"/>
                      <a:pt x="9190" y="18344"/>
                      <a:pt x="8909" y="18344"/>
                    </a:cubicBezTo>
                    <a:cubicBezTo>
                      <a:pt x="8570" y="18344"/>
                      <a:pt x="8241" y="18273"/>
                      <a:pt x="7967" y="18085"/>
                    </a:cubicBezTo>
                    <a:cubicBezTo>
                      <a:pt x="7898" y="18040"/>
                      <a:pt x="7853" y="17994"/>
                      <a:pt x="7784" y="17926"/>
                    </a:cubicBezTo>
                    <a:cubicBezTo>
                      <a:pt x="7807" y="17903"/>
                      <a:pt x="7807" y="17880"/>
                      <a:pt x="7807" y="17857"/>
                    </a:cubicBezTo>
                    <a:cubicBezTo>
                      <a:pt x="7442" y="14821"/>
                      <a:pt x="7647" y="11717"/>
                      <a:pt x="8651" y="8818"/>
                    </a:cubicBezTo>
                    <a:cubicBezTo>
                      <a:pt x="9610" y="6057"/>
                      <a:pt x="10500" y="3295"/>
                      <a:pt x="11276" y="487"/>
                    </a:cubicBezTo>
                    <a:cubicBezTo>
                      <a:pt x="11299" y="442"/>
                      <a:pt x="11322" y="396"/>
                      <a:pt x="11322" y="327"/>
                    </a:cubicBezTo>
                    <a:lnTo>
                      <a:pt x="11368" y="122"/>
                    </a:lnTo>
                    <a:cubicBezTo>
                      <a:pt x="11395" y="53"/>
                      <a:pt x="11331" y="0"/>
                      <a:pt x="11265" y="0"/>
                    </a:cubicBezTo>
                    <a:close/>
                  </a:path>
                </a:pathLst>
              </a:custGeom>
              <a:solidFill>
                <a:srgbClr val="C954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6" name="Google Shape;2506;p39"/>
              <p:cNvSpPr/>
              <p:nvPr/>
            </p:nvSpPr>
            <p:spPr>
              <a:xfrm>
                <a:off x="821763" y="4393983"/>
                <a:ext cx="204632" cy="88378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2603" extrusionOk="0">
                    <a:moveTo>
                      <a:pt x="2557" y="0"/>
                    </a:moveTo>
                    <a:cubicBezTo>
                      <a:pt x="2100" y="23"/>
                      <a:pt x="1667" y="183"/>
                      <a:pt x="1256" y="411"/>
                    </a:cubicBezTo>
                    <a:cubicBezTo>
                      <a:pt x="868" y="640"/>
                      <a:pt x="183" y="1028"/>
                      <a:pt x="0" y="1507"/>
                    </a:cubicBezTo>
                    <a:cubicBezTo>
                      <a:pt x="229" y="1804"/>
                      <a:pt x="502" y="2078"/>
                      <a:pt x="822" y="2329"/>
                    </a:cubicBezTo>
                    <a:cubicBezTo>
                      <a:pt x="834" y="2335"/>
                      <a:pt x="846" y="2338"/>
                      <a:pt x="858" y="2338"/>
                    </a:cubicBezTo>
                    <a:cubicBezTo>
                      <a:pt x="890" y="2338"/>
                      <a:pt x="919" y="2316"/>
                      <a:pt x="936" y="2283"/>
                    </a:cubicBezTo>
                    <a:cubicBezTo>
                      <a:pt x="959" y="2306"/>
                      <a:pt x="959" y="2306"/>
                      <a:pt x="982" y="2306"/>
                    </a:cubicBezTo>
                    <a:cubicBezTo>
                      <a:pt x="2235" y="2473"/>
                      <a:pt x="3488" y="2583"/>
                      <a:pt x="4740" y="2583"/>
                    </a:cubicBezTo>
                    <a:cubicBezTo>
                      <a:pt x="4857" y="2583"/>
                      <a:pt x="4974" y="2582"/>
                      <a:pt x="5090" y="2580"/>
                    </a:cubicBezTo>
                    <a:cubicBezTo>
                      <a:pt x="5433" y="2557"/>
                      <a:pt x="5866" y="2603"/>
                      <a:pt x="5935" y="2192"/>
                    </a:cubicBezTo>
                    <a:cubicBezTo>
                      <a:pt x="6026" y="1804"/>
                      <a:pt x="5227" y="206"/>
                      <a:pt x="4885" y="46"/>
                    </a:cubicBezTo>
                    <a:cubicBezTo>
                      <a:pt x="4841" y="24"/>
                      <a:pt x="4797" y="15"/>
                      <a:pt x="4753" y="15"/>
                    </a:cubicBezTo>
                    <a:cubicBezTo>
                      <a:pt x="4614" y="15"/>
                      <a:pt x="4476" y="103"/>
                      <a:pt x="4337" y="137"/>
                    </a:cubicBezTo>
                    <a:cubicBezTo>
                      <a:pt x="4068" y="210"/>
                      <a:pt x="3780" y="259"/>
                      <a:pt x="3499" y="259"/>
                    </a:cubicBezTo>
                    <a:cubicBezTo>
                      <a:pt x="3160" y="259"/>
                      <a:pt x="2831" y="188"/>
                      <a:pt x="2557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7" name="Google Shape;2507;p39"/>
              <p:cNvSpPr/>
              <p:nvPr/>
            </p:nvSpPr>
            <p:spPr>
              <a:xfrm>
                <a:off x="1556420" y="2635117"/>
                <a:ext cx="350084" cy="30829"/>
              </a:xfrm>
              <a:custGeom>
                <a:avLst/>
                <a:gdLst/>
                <a:ahLst/>
                <a:cxnLst/>
                <a:rect l="l" t="t" r="r" b="b"/>
                <a:pathLst>
                  <a:path w="10311" h="908" extrusionOk="0">
                    <a:moveTo>
                      <a:pt x="4144" y="1"/>
                    </a:moveTo>
                    <a:cubicBezTo>
                      <a:pt x="2775" y="1"/>
                      <a:pt x="1407" y="129"/>
                      <a:pt x="69" y="402"/>
                    </a:cubicBezTo>
                    <a:cubicBezTo>
                      <a:pt x="1" y="425"/>
                      <a:pt x="23" y="539"/>
                      <a:pt x="92" y="539"/>
                    </a:cubicBezTo>
                    <a:cubicBezTo>
                      <a:pt x="1525" y="338"/>
                      <a:pt x="2941" y="230"/>
                      <a:pt x="4352" y="230"/>
                    </a:cubicBezTo>
                    <a:cubicBezTo>
                      <a:pt x="6313" y="230"/>
                      <a:pt x="8262" y="440"/>
                      <a:pt x="10226" y="904"/>
                    </a:cubicBezTo>
                    <a:cubicBezTo>
                      <a:pt x="10234" y="907"/>
                      <a:pt x="10241" y="908"/>
                      <a:pt x="10247" y="908"/>
                    </a:cubicBezTo>
                    <a:cubicBezTo>
                      <a:pt x="10299" y="908"/>
                      <a:pt x="10310" y="833"/>
                      <a:pt x="10249" y="813"/>
                    </a:cubicBezTo>
                    <a:cubicBezTo>
                      <a:pt x="8273" y="291"/>
                      <a:pt x="6207" y="1"/>
                      <a:pt x="4144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8" name="Google Shape;2508;p39"/>
              <p:cNvSpPr/>
              <p:nvPr/>
            </p:nvSpPr>
            <p:spPr>
              <a:xfrm>
                <a:off x="1559713" y="2663400"/>
                <a:ext cx="305742" cy="99447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2929" extrusionOk="0">
                    <a:moveTo>
                      <a:pt x="71" y="0"/>
                    </a:moveTo>
                    <a:cubicBezTo>
                      <a:pt x="15" y="0"/>
                      <a:pt x="0" y="117"/>
                      <a:pt x="63" y="117"/>
                    </a:cubicBezTo>
                    <a:cubicBezTo>
                      <a:pt x="3213" y="436"/>
                      <a:pt x="6181" y="1304"/>
                      <a:pt x="8920" y="2924"/>
                    </a:cubicBezTo>
                    <a:cubicBezTo>
                      <a:pt x="8926" y="2927"/>
                      <a:pt x="8932" y="2929"/>
                      <a:pt x="8939" y="2929"/>
                    </a:cubicBezTo>
                    <a:cubicBezTo>
                      <a:pt x="8976" y="2929"/>
                      <a:pt x="9005" y="2875"/>
                      <a:pt x="8965" y="2856"/>
                    </a:cubicBezTo>
                    <a:cubicBezTo>
                      <a:pt x="6295" y="1190"/>
                      <a:pt x="3213" y="140"/>
                      <a:pt x="86" y="3"/>
                    </a:cubicBezTo>
                    <a:cubicBezTo>
                      <a:pt x="81" y="1"/>
                      <a:pt x="76" y="0"/>
                      <a:pt x="71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9" name="Google Shape;2509;p39"/>
              <p:cNvSpPr/>
              <p:nvPr/>
            </p:nvSpPr>
            <p:spPr>
              <a:xfrm>
                <a:off x="1615564" y="2684280"/>
                <a:ext cx="180933" cy="106475"/>
              </a:xfrm>
              <a:custGeom>
                <a:avLst/>
                <a:gdLst/>
                <a:ahLst/>
                <a:cxnLst/>
                <a:rect l="l" t="t" r="r" b="b"/>
                <a:pathLst>
                  <a:path w="5329" h="3136" extrusionOk="0">
                    <a:moveTo>
                      <a:pt x="86" y="0"/>
                    </a:moveTo>
                    <a:cubicBezTo>
                      <a:pt x="30" y="0"/>
                      <a:pt x="1" y="77"/>
                      <a:pt x="62" y="118"/>
                    </a:cubicBezTo>
                    <a:cubicBezTo>
                      <a:pt x="1956" y="826"/>
                      <a:pt x="3691" y="1807"/>
                      <a:pt x="5220" y="3131"/>
                    </a:cubicBezTo>
                    <a:cubicBezTo>
                      <a:pt x="5227" y="3134"/>
                      <a:pt x="5234" y="3136"/>
                      <a:pt x="5240" y="3136"/>
                    </a:cubicBezTo>
                    <a:cubicBezTo>
                      <a:pt x="5283" y="3136"/>
                      <a:pt x="5328" y="3082"/>
                      <a:pt x="5289" y="3063"/>
                    </a:cubicBezTo>
                    <a:cubicBezTo>
                      <a:pt x="3782" y="1693"/>
                      <a:pt x="2048" y="643"/>
                      <a:pt x="108" y="4"/>
                    </a:cubicBezTo>
                    <a:cubicBezTo>
                      <a:pt x="100" y="1"/>
                      <a:pt x="93" y="0"/>
                      <a:pt x="86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0" name="Google Shape;2510;p39"/>
              <p:cNvSpPr/>
              <p:nvPr/>
            </p:nvSpPr>
            <p:spPr>
              <a:xfrm>
                <a:off x="1551293" y="2682753"/>
                <a:ext cx="184837" cy="131260"/>
              </a:xfrm>
              <a:custGeom>
                <a:avLst/>
                <a:gdLst/>
                <a:ahLst/>
                <a:cxnLst/>
                <a:rect l="l" t="t" r="r" b="b"/>
                <a:pathLst>
                  <a:path w="5444" h="3866" extrusionOk="0">
                    <a:moveTo>
                      <a:pt x="128" y="0"/>
                    </a:moveTo>
                    <a:cubicBezTo>
                      <a:pt x="49" y="0"/>
                      <a:pt x="0" y="99"/>
                      <a:pt x="83" y="140"/>
                    </a:cubicBezTo>
                    <a:cubicBezTo>
                      <a:pt x="2069" y="1076"/>
                      <a:pt x="3827" y="2263"/>
                      <a:pt x="5356" y="3861"/>
                    </a:cubicBezTo>
                    <a:cubicBezTo>
                      <a:pt x="5362" y="3864"/>
                      <a:pt x="5369" y="3865"/>
                      <a:pt x="5375" y="3865"/>
                    </a:cubicBezTo>
                    <a:cubicBezTo>
                      <a:pt x="5413" y="3865"/>
                      <a:pt x="5444" y="3812"/>
                      <a:pt x="5424" y="3792"/>
                    </a:cubicBezTo>
                    <a:cubicBezTo>
                      <a:pt x="3941" y="2194"/>
                      <a:pt x="2160" y="848"/>
                      <a:pt x="152" y="3"/>
                    </a:cubicBezTo>
                    <a:cubicBezTo>
                      <a:pt x="144" y="1"/>
                      <a:pt x="136" y="0"/>
                      <a:pt x="128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1" name="Google Shape;2511;p39"/>
              <p:cNvSpPr/>
              <p:nvPr/>
            </p:nvSpPr>
            <p:spPr>
              <a:xfrm>
                <a:off x="1335731" y="2346489"/>
                <a:ext cx="95950" cy="58704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1729" extrusionOk="0">
                    <a:moveTo>
                      <a:pt x="2727" y="1"/>
                    </a:moveTo>
                    <a:cubicBezTo>
                      <a:pt x="1587" y="1"/>
                      <a:pt x="648" y="723"/>
                      <a:pt x="18" y="1645"/>
                    </a:cubicBezTo>
                    <a:cubicBezTo>
                      <a:pt x="1" y="1680"/>
                      <a:pt x="50" y="1728"/>
                      <a:pt x="85" y="1728"/>
                    </a:cubicBezTo>
                    <a:cubicBezTo>
                      <a:pt x="95" y="1728"/>
                      <a:pt x="104" y="1724"/>
                      <a:pt x="110" y="1713"/>
                    </a:cubicBezTo>
                    <a:cubicBezTo>
                      <a:pt x="794" y="823"/>
                      <a:pt x="1616" y="184"/>
                      <a:pt x="2780" y="92"/>
                    </a:cubicBezTo>
                    <a:cubicBezTo>
                      <a:pt x="2826" y="92"/>
                      <a:pt x="2826" y="1"/>
                      <a:pt x="2780" y="1"/>
                    </a:cubicBezTo>
                    <a:cubicBezTo>
                      <a:pt x="2762" y="1"/>
                      <a:pt x="2745" y="1"/>
                      <a:pt x="2727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2" name="Google Shape;2512;p39"/>
              <p:cNvSpPr/>
              <p:nvPr/>
            </p:nvSpPr>
            <p:spPr>
              <a:xfrm>
                <a:off x="1349244" y="2286835"/>
                <a:ext cx="103385" cy="9836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2897" extrusionOk="0">
                    <a:moveTo>
                      <a:pt x="2976" y="1"/>
                    </a:moveTo>
                    <a:cubicBezTo>
                      <a:pt x="1652" y="526"/>
                      <a:pt x="625" y="1507"/>
                      <a:pt x="31" y="2762"/>
                    </a:cubicBezTo>
                    <a:cubicBezTo>
                      <a:pt x="0" y="2840"/>
                      <a:pt x="53" y="2896"/>
                      <a:pt x="105" y="2896"/>
                    </a:cubicBezTo>
                    <a:cubicBezTo>
                      <a:pt x="129" y="2896"/>
                      <a:pt x="153" y="2883"/>
                      <a:pt x="168" y="2854"/>
                    </a:cubicBezTo>
                    <a:cubicBezTo>
                      <a:pt x="762" y="1598"/>
                      <a:pt x="1743" y="662"/>
                      <a:pt x="2998" y="92"/>
                    </a:cubicBezTo>
                    <a:cubicBezTo>
                      <a:pt x="3044" y="69"/>
                      <a:pt x="3021" y="1"/>
                      <a:pt x="2976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3" name="Google Shape;2513;p39"/>
              <p:cNvSpPr/>
              <p:nvPr/>
            </p:nvSpPr>
            <p:spPr>
              <a:xfrm>
                <a:off x="1206135" y="2271081"/>
                <a:ext cx="155808" cy="134044"/>
              </a:xfrm>
              <a:custGeom>
                <a:avLst/>
                <a:gdLst/>
                <a:ahLst/>
                <a:cxnLst/>
                <a:rect l="l" t="t" r="r" b="b"/>
                <a:pathLst>
                  <a:path w="4589" h="3948" extrusionOk="0">
                    <a:moveTo>
                      <a:pt x="3398" y="1"/>
                    </a:moveTo>
                    <a:cubicBezTo>
                      <a:pt x="2867" y="1"/>
                      <a:pt x="2584" y="718"/>
                      <a:pt x="2260" y="1149"/>
                    </a:cubicBezTo>
                    <a:cubicBezTo>
                      <a:pt x="1690" y="1948"/>
                      <a:pt x="1051" y="2564"/>
                      <a:pt x="297" y="3135"/>
                    </a:cubicBezTo>
                    <a:cubicBezTo>
                      <a:pt x="252" y="3158"/>
                      <a:pt x="1" y="3409"/>
                      <a:pt x="366" y="3455"/>
                    </a:cubicBezTo>
                    <a:cubicBezTo>
                      <a:pt x="731" y="3523"/>
                      <a:pt x="1028" y="3797"/>
                      <a:pt x="1393" y="3888"/>
                    </a:cubicBezTo>
                    <a:cubicBezTo>
                      <a:pt x="1538" y="3932"/>
                      <a:pt x="1673" y="3948"/>
                      <a:pt x="1817" y="3948"/>
                    </a:cubicBezTo>
                    <a:cubicBezTo>
                      <a:pt x="1900" y="3948"/>
                      <a:pt x="1986" y="3942"/>
                      <a:pt x="2078" y="3934"/>
                    </a:cubicBezTo>
                    <a:cubicBezTo>
                      <a:pt x="2146" y="3911"/>
                      <a:pt x="2238" y="3888"/>
                      <a:pt x="2306" y="3888"/>
                    </a:cubicBezTo>
                    <a:cubicBezTo>
                      <a:pt x="3038" y="3711"/>
                      <a:pt x="3683" y="3340"/>
                      <a:pt x="4431" y="3340"/>
                    </a:cubicBezTo>
                    <a:cubicBezTo>
                      <a:pt x="4453" y="3340"/>
                      <a:pt x="4475" y="3340"/>
                      <a:pt x="4497" y="3341"/>
                    </a:cubicBezTo>
                    <a:cubicBezTo>
                      <a:pt x="4589" y="3341"/>
                      <a:pt x="4566" y="3158"/>
                      <a:pt x="4566" y="3135"/>
                    </a:cubicBezTo>
                    <a:cubicBezTo>
                      <a:pt x="4543" y="2587"/>
                      <a:pt x="4566" y="1720"/>
                      <a:pt x="4383" y="1035"/>
                    </a:cubicBezTo>
                    <a:cubicBezTo>
                      <a:pt x="4223" y="510"/>
                      <a:pt x="3972" y="77"/>
                      <a:pt x="3493" y="8"/>
                    </a:cubicBezTo>
                    <a:cubicBezTo>
                      <a:pt x="3460" y="3"/>
                      <a:pt x="3429" y="1"/>
                      <a:pt x="3398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4" name="Google Shape;2514;p39"/>
              <p:cNvSpPr/>
              <p:nvPr/>
            </p:nvSpPr>
            <p:spPr>
              <a:xfrm>
                <a:off x="-6669" y="2316271"/>
                <a:ext cx="1677831" cy="2311316"/>
              </a:xfrm>
              <a:custGeom>
                <a:avLst/>
                <a:gdLst/>
                <a:ahLst/>
                <a:cxnLst/>
                <a:rect l="l" t="t" r="r" b="b"/>
                <a:pathLst>
                  <a:path w="49417" h="68075" extrusionOk="0">
                    <a:moveTo>
                      <a:pt x="33760" y="0"/>
                    </a:moveTo>
                    <a:cubicBezTo>
                      <a:pt x="33607" y="0"/>
                      <a:pt x="33455" y="7"/>
                      <a:pt x="33302" y="24"/>
                    </a:cubicBezTo>
                    <a:cubicBezTo>
                      <a:pt x="32914" y="92"/>
                      <a:pt x="32549" y="184"/>
                      <a:pt x="32184" y="389"/>
                    </a:cubicBezTo>
                    <a:cubicBezTo>
                      <a:pt x="31864" y="503"/>
                      <a:pt x="31545" y="640"/>
                      <a:pt x="31248" y="800"/>
                    </a:cubicBezTo>
                    <a:cubicBezTo>
                      <a:pt x="30632" y="1119"/>
                      <a:pt x="30038" y="1507"/>
                      <a:pt x="29490" y="1895"/>
                    </a:cubicBezTo>
                    <a:cubicBezTo>
                      <a:pt x="29102" y="2169"/>
                      <a:pt x="28737" y="2443"/>
                      <a:pt x="28395" y="2694"/>
                    </a:cubicBezTo>
                    <a:cubicBezTo>
                      <a:pt x="28212" y="2831"/>
                      <a:pt x="28052" y="2968"/>
                      <a:pt x="27870" y="3082"/>
                    </a:cubicBezTo>
                    <a:cubicBezTo>
                      <a:pt x="27276" y="3539"/>
                      <a:pt x="26683" y="4041"/>
                      <a:pt x="26089" y="4520"/>
                    </a:cubicBezTo>
                    <a:cubicBezTo>
                      <a:pt x="25359" y="5182"/>
                      <a:pt x="24651" y="5844"/>
                      <a:pt x="23944" y="6552"/>
                    </a:cubicBezTo>
                    <a:cubicBezTo>
                      <a:pt x="23601" y="6894"/>
                      <a:pt x="23282" y="7259"/>
                      <a:pt x="22962" y="7625"/>
                    </a:cubicBezTo>
                    <a:cubicBezTo>
                      <a:pt x="22004" y="8697"/>
                      <a:pt x="21113" y="9816"/>
                      <a:pt x="20246" y="10980"/>
                    </a:cubicBezTo>
                    <a:cubicBezTo>
                      <a:pt x="20200" y="11071"/>
                      <a:pt x="20132" y="11162"/>
                      <a:pt x="20063" y="11231"/>
                    </a:cubicBezTo>
                    <a:cubicBezTo>
                      <a:pt x="19470" y="12030"/>
                      <a:pt x="18899" y="12806"/>
                      <a:pt x="18237" y="13536"/>
                    </a:cubicBezTo>
                    <a:cubicBezTo>
                      <a:pt x="17484" y="14381"/>
                      <a:pt x="16640" y="15134"/>
                      <a:pt x="15635" y="15750"/>
                    </a:cubicBezTo>
                    <a:cubicBezTo>
                      <a:pt x="15521" y="15796"/>
                      <a:pt x="15407" y="15842"/>
                      <a:pt x="15293" y="15864"/>
                    </a:cubicBezTo>
                    <a:cubicBezTo>
                      <a:pt x="13672" y="16458"/>
                      <a:pt x="12029" y="17029"/>
                      <a:pt x="10363" y="17599"/>
                    </a:cubicBezTo>
                    <a:cubicBezTo>
                      <a:pt x="9336" y="17942"/>
                      <a:pt x="8308" y="18284"/>
                      <a:pt x="7258" y="18604"/>
                    </a:cubicBezTo>
                    <a:cubicBezTo>
                      <a:pt x="6574" y="18809"/>
                      <a:pt x="5912" y="19014"/>
                      <a:pt x="5227" y="19220"/>
                    </a:cubicBezTo>
                    <a:cubicBezTo>
                      <a:pt x="4839" y="19334"/>
                      <a:pt x="4428" y="19448"/>
                      <a:pt x="4017" y="19539"/>
                    </a:cubicBezTo>
                    <a:cubicBezTo>
                      <a:pt x="3538" y="19676"/>
                      <a:pt x="3013" y="19790"/>
                      <a:pt x="2511" y="19905"/>
                    </a:cubicBezTo>
                    <a:cubicBezTo>
                      <a:pt x="2054" y="19996"/>
                      <a:pt x="1598" y="20110"/>
                      <a:pt x="1141" y="20178"/>
                    </a:cubicBezTo>
                    <a:cubicBezTo>
                      <a:pt x="753" y="20270"/>
                      <a:pt x="365" y="20315"/>
                      <a:pt x="0" y="20384"/>
                    </a:cubicBezTo>
                    <a:lnTo>
                      <a:pt x="0" y="44716"/>
                    </a:lnTo>
                    <a:cubicBezTo>
                      <a:pt x="662" y="44898"/>
                      <a:pt x="1324" y="45081"/>
                      <a:pt x="1986" y="45309"/>
                    </a:cubicBezTo>
                    <a:cubicBezTo>
                      <a:pt x="2168" y="45355"/>
                      <a:pt x="2351" y="45423"/>
                      <a:pt x="2534" y="45469"/>
                    </a:cubicBezTo>
                    <a:cubicBezTo>
                      <a:pt x="2990" y="45629"/>
                      <a:pt x="3447" y="45811"/>
                      <a:pt x="3926" y="45994"/>
                    </a:cubicBezTo>
                    <a:cubicBezTo>
                      <a:pt x="4999" y="46428"/>
                      <a:pt x="6117" y="46907"/>
                      <a:pt x="7258" y="47318"/>
                    </a:cubicBezTo>
                    <a:cubicBezTo>
                      <a:pt x="7624" y="47455"/>
                      <a:pt x="7989" y="47592"/>
                      <a:pt x="8354" y="47706"/>
                    </a:cubicBezTo>
                    <a:cubicBezTo>
                      <a:pt x="9511" y="48059"/>
                      <a:pt x="10679" y="48299"/>
                      <a:pt x="11826" y="48299"/>
                    </a:cubicBezTo>
                    <a:cubicBezTo>
                      <a:pt x="12309" y="48299"/>
                      <a:pt x="12788" y="48257"/>
                      <a:pt x="13262" y="48162"/>
                    </a:cubicBezTo>
                    <a:cubicBezTo>
                      <a:pt x="13284" y="48368"/>
                      <a:pt x="13307" y="48596"/>
                      <a:pt x="13330" y="48801"/>
                    </a:cubicBezTo>
                    <a:cubicBezTo>
                      <a:pt x="13376" y="49281"/>
                      <a:pt x="13421" y="49760"/>
                      <a:pt x="13490" y="50216"/>
                    </a:cubicBezTo>
                    <a:cubicBezTo>
                      <a:pt x="13535" y="52545"/>
                      <a:pt x="13832" y="54873"/>
                      <a:pt x="14106" y="57178"/>
                    </a:cubicBezTo>
                    <a:cubicBezTo>
                      <a:pt x="14220" y="58137"/>
                      <a:pt x="14289" y="59118"/>
                      <a:pt x="14448" y="60100"/>
                    </a:cubicBezTo>
                    <a:cubicBezTo>
                      <a:pt x="14517" y="60488"/>
                      <a:pt x="14585" y="60899"/>
                      <a:pt x="15042" y="60922"/>
                    </a:cubicBezTo>
                    <a:cubicBezTo>
                      <a:pt x="15430" y="61127"/>
                      <a:pt x="15864" y="61241"/>
                      <a:pt x="16252" y="61447"/>
                    </a:cubicBezTo>
                    <a:cubicBezTo>
                      <a:pt x="16252" y="61447"/>
                      <a:pt x="16252" y="61469"/>
                      <a:pt x="16274" y="61492"/>
                    </a:cubicBezTo>
                    <a:cubicBezTo>
                      <a:pt x="17119" y="62451"/>
                      <a:pt x="17712" y="63592"/>
                      <a:pt x="18352" y="64688"/>
                    </a:cubicBezTo>
                    <a:cubicBezTo>
                      <a:pt x="18762" y="65372"/>
                      <a:pt x="19128" y="66171"/>
                      <a:pt x="19767" y="66628"/>
                    </a:cubicBezTo>
                    <a:cubicBezTo>
                      <a:pt x="19790" y="66674"/>
                      <a:pt x="19790" y="66696"/>
                      <a:pt x="19835" y="66719"/>
                    </a:cubicBezTo>
                    <a:cubicBezTo>
                      <a:pt x="20223" y="66993"/>
                      <a:pt x="20703" y="67016"/>
                      <a:pt x="21159" y="67084"/>
                    </a:cubicBezTo>
                    <a:cubicBezTo>
                      <a:pt x="21501" y="67130"/>
                      <a:pt x="21935" y="67153"/>
                      <a:pt x="22255" y="67313"/>
                    </a:cubicBezTo>
                    <a:cubicBezTo>
                      <a:pt x="22323" y="67335"/>
                      <a:pt x="22369" y="67381"/>
                      <a:pt x="22437" y="67427"/>
                    </a:cubicBezTo>
                    <a:cubicBezTo>
                      <a:pt x="22437" y="67450"/>
                      <a:pt x="22437" y="67450"/>
                      <a:pt x="22437" y="67472"/>
                    </a:cubicBezTo>
                    <a:cubicBezTo>
                      <a:pt x="22597" y="67815"/>
                      <a:pt x="22985" y="67952"/>
                      <a:pt x="23350" y="68020"/>
                    </a:cubicBezTo>
                    <a:cubicBezTo>
                      <a:pt x="23523" y="68053"/>
                      <a:pt x="23741" y="68075"/>
                      <a:pt x="23959" y="68075"/>
                    </a:cubicBezTo>
                    <a:cubicBezTo>
                      <a:pt x="24203" y="68075"/>
                      <a:pt x="24448" y="68047"/>
                      <a:pt x="24629" y="67975"/>
                    </a:cubicBezTo>
                    <a:cubicBezTo>
                      <a:pt x="24925" y="67838"/>
                      <a:pt x="24971" y="67541"/>
                      <a:pt x="24925" y="67221"/>
                    </a:cubicBezTo>
                    <a:cubicBezTo>
                      <a:pt x="25245" y="67176"/>
                      <a:pt x="25587" y="67130"/>
                      <a:pt x="25633" y="66765"/>
                    </a:cubicBezTo>
                    <a:cubicBezTo>
                      <a:pt x="25724" y="66217"/>
                      <a:pt x="25313" y="65418"/>
                      <a:pt x="25108" y="64939"/>
                    </a:cubicBezTo>
                    <a:cubicBezTo>
                      <a:pt x="24971" y="64619"/>
                      <a:pt x="24811" y="64300"/>
                      <a:pt x="24400" y="64300"/>
                    </a:cubicBezTo>
                    <a:cubicBezTo>
                      <a:pt x="24104" y="64300"/>
                      <a:pt x="23830" y="64505"/>
                      <a:pt x="23556" y="64574"/>
                    </a:cubicBezTo>
                    <a:cubicBezTo>
                      <a:pt x="23415" y="64609"/>
                      <a:pt x="23232" y="64633"/>
                      <a:pt x="23043" y="64633"/>
                    </a:cubicBezTo>
                    <a:cubicBezTo>
                      <a:pt x="22621" y="64633"/>
                      <a:pt x="22167" y="64511"/>
                      <a:pt x="22072" y="64117"/>
                    </a:cubicBezTo>
                    <a:cubicBezTo>
                      <a:pt x="21958" y="62633"/>
                      <a:pt x="21775" y="61173"/>
                      <a:pt x="21616" y="59712"/>
                    </a:cubicBezTo>
                    <a:cubicBezTo>
                      <a:pt x="21547" y="59073"/>
                      <a:pt x="21410" y="58388"/>
                      <a:pt x="21410" y="57726"/>
                    </a:cubicBezTo>
                    <a:cubicBezTo>
                      <a:pt x="21410" y="57475"/>
                      <a:pt x="21433" y="57247"/>
                      <a:pt x="21501" y="57018"/>
                    </a:cubicBezTo>
                    <a:cubicBezTo>
                      <a:pt x="21593" y="56562"/>
                      <a:pt x="21821" y="56151"/>
                      <a:pt x="22026" y="55717"/>
                    </a:cubicBezTo>
                    <a:cubicBezTo>
                      <a:pt x="22072" y="55603"/>
                      <a:pt x="22141" y="55466"/>
                      <a:pt x="22186" y="55352"/>
                    </a:cubicBezTo>
                    <a:cubicBezTo>
                      <a:pt x="22574" y="54439"/>
                      <a:pt x="22917" y="53503"/>
                      <a:pt x="23259" y="52567"/>
                    </a:cubicBezTo>
                    <a:cubicBezTo>
                      <a:pt x="23670" y="51426"/>
                      <a:pt x="24081" y="50285"/>
                      <a:pt x="24560" y="49167"/>
                    </a:cubicBezTo>
                    <a:cubicBezTo>
                      <a:pt x="24811" y="48550"/>
                      <a:pt x="25085" y="47934"/>
                      <a:pt x="25405" y="47341"/>
                    </a:cubicBezTo>
                    <a:cubicBezTo>
                      <a:pt x="25405" y="47341"/>
                      <a:pt x="25405" y="47318"/>
                      <a:pt x="25405" y="47318"/>
                    </a:cubicBezTo>
                    <a:cubicBezTo>
                      <a:pt x="27048" y="46838"/>
                      <a:pt x="28714" y="46017"/>
                      <a:pt x="30221" y="45263"/>
                    </a:cubicBezTo>
                    <a:cubicBezTo>
                      <a:pt x="31316" y="44716"/>
                      <a:pt x="32343" y="44077"/>
                      <a:pt x="33279" y="43323"/>
                    </a:cubicBezTo>
                    <a:cubicBezTo>
                      <a:pt x="34398" y="42479"/>
                      <a:pt x="35471" y="41520"/>
                      <a:pt x="36406" y="40516"/>
                    </a:cubicBezTo>
                    <a:cubicBezTo>
                      <a:pt x="36840" y="40036"/>
                      <a:pt x="37365" y="39489"/>
                      <a:pt x="37776" y="38872"/>
                    </a:cubicBezTo>
                    <a:lnTo>
                      <a:pt x="37776" y="38872"/>
                    </a:lnTo>
                    <a:cubicBezTo>
                      <a:pt x="37707" y="39032"/>
                      <a:pt x="37639" y="39192"/>
                      <a:pt x="37548" y="39329"/>
                    </a:cubicBezTo>
                    <a:cubicBezTo>
                      <a:pt x="37297" y="39785"/>
                      <a:pt x="36977" y="40128"/>
                      <a:pt x="36680" y="40539"/>
                    </a:cubicBezTo>
                    <a:cubicBezTo>
                      <a:pt x="36645" y="40592"/>
                      <a:pt x="36678" y="40645"/>
                      <a:pt x="36727" y="40645"/>
                    </a:cubicBezTo>
                    <a:cubicBezTo>
                      <a:pt x="36741" y="40645"/>
                      <a:pt x="36756" y="40640"/>
                      <a:pt x="36772" y="40630"/>
                    </a:cubicBezTo>
                    <a:cubicBezTo>
                      <a:pt x="37593" y="40128"/>
                      <a:pt x="38004" y="38941"/>
                      <a:pt x="38255" y="38005"/>
                    </a:cubicBezTo>
                    <a:cubicBezTo>
                      <a:pt x="38267" y="38005"/>
                      <a:pt x="38273" y="37999"/>
                      <a:pt x="38275" y="37990"/>
                    </a:cubicBezTo>
                    <a:lnTo>
                      <a:pt x="38275" y="37990"/>
                    </a:lnTo>
                    <a:cubicBezTo>
                      <a:pt x="38228" y="38527"/>
                      <a:pt x="38114" y="39042"/>
                      <a:pt x="37913" y="39557"/>
                    </a:cubicBezTo>
                    <a:cubicBezTo>
                      <a:pt x="37898" y="39601"/>
                      <a:pt x="37931" y="39627"/>
                      <a:pt x="37968" y="39627"/>
                    </a:cubicBezTo>
                    <a:cubicBezTo>
                      <a:pt x="37989" y="39627"/>
                      <a:pt x="38011" y="39619"/>
                      <a:pt x="38027" y="39603"/>
                    </a:cubicBezTo>
                    <a:cubicBezTo>
                      <a:pt x="38849" y="38461"/>
                      <a:pt x="38780" y="37069"/>
                      <a:pt x="38483" y="35745"/>
                    </a:cubicBezTo>
                    <a:cubicBezTo>
                      <a:pt x="38347" y="34353"/>
                      <a:pt x="37913" y="32915"/>
                      <a:pt x="37639" y="31591"/>
                    </a:cubicBezTo>
                    <a:cubicBezTo>
                      <a:pt x="37251" y="29628"/>
                      <a:pt x="36863" y="27665"/>
                      <a:pt x="36589" y="25657"/>
                    </a:cubicBezTo>
                    <a:cubicBezTo>
                      <a:pt x="36772" y="23739"/>
                      <a:pt x="36954" y="21868"/>
                      <a:pt x="37502" y="19996"/>
                    </a:cubicBezTo>
                    <a:cubicBezTo>
                      <a:pt x="37707" y="19288"/>
                      <a:pt x="37936" y="18558"/>
                      <a:pt x="38324" y="17919"/>
                    </a:cubicBezTo>
                    <a:cubicBezTo>
                      <a:pt x="38461" y="17713"/>
                      <a:pt x="38620" y="17508"/>
                      <a:pt x="38803" y="17325"/>
                    </a:cubicBezTo>
                    <a:cubicBezTo>
                      <a:pt x="39442" y="16732"/>
                      <a:pt x="40150" y="16207"/>
                      <a:pt x="40834" y="15682"/>
                    </a:cubicBezTo>
                    <a:cubicBezTo>
                      <a:pt x="41862" y="15933"/>
                      <a:pt x="42912" y="16184"/>
                      <a:pt x="43962" y="16367"/>
                    </a:cubicBezTo>
                    <a:cubicBezTo>
                      <a:pt x="44246" y="16414"/>
                      <a:pt x="44536" y="16455"/>
                      <a:pt x="44820" y="16455"/>
                    </a:cubicBezTo>
                    <a:cubicBezTo>
                      <a:pt x="45083" y="16455"/>
                      <a:pt x="45341" y="16420"/>
                      <a:pt x="45582" y="16321"/>
                    </a:cubicBezTo>
                    <a:cubicBezTo>
                      <a:pt x="46701" y="15887"/>
                      <a:pt x="46974" y="14518"/>
                      <a:pt x="47111" y="13354"/>
                    </a:cubicBezTo>
                    <a:cubicBezTo>
                      <a:pt x="47157" y="13103"/>
                      <a:pt x="47203" y="12852"/>
                      <a:pt x="47248" y="12623"/>
                    </a:cubicBezTo>
                    <a:cubicBezTo>
                      <a:pt x="47271" y="12578"/>
                      <a:pt x="47271" y="12555"/>
                      <a:pt x="47294" y="12509"/>
                    </a:cubicBezTo>
                    <a:cubicBezTo>
                      <a:pt x="47340" y="12372"/>
                      <a:pt x="47408" y="12235"/>
                      <a:pt x="47477" y="12121"/>
                    </a:cubicBezTo>
                    <a:lnTo>
                      <a:pt x="47477" y="12098"/>
                    </a:lnTo>
                    <a:cubicBezTo>
                      <a:pt x="47728" y="11687"/>
                      <a:pt x="48024" y="11277"/>
                      <a:pt x="48321" y="10866"/>
                    </a:cubicBezTo>
                    <a:cubicBezTo>
                      <a:pt x="48641" y="10409"/>
                      <a:pt x="48915" y="9953"/>
                      <a:pt x="49074" y="9473"/>
                    </a:cubicBezTo>
                    <a:cubicBezTo>
                      <a:pt x="49074" y="9473"/>
                      <a:pt x="49074" y="9451"/>
                      <a:pt x="49074" y="9451"/>
                    </a:cubicBezTo>
                    <a:cubicBezTo>
                      <a:pt x="49417" y="8880"/>
                      <a:pt x="49211" y="8355"/>
                      <a:pt x="48801" y="7898"/>
                    </a:cubicBezTo>
                    <a:lnTo>
                      <a:pt x="48778" y="7898"/>
                    </a:lnTo>
                    <a:cubicBezTo>
                      <a:pt x="48686" y="7784"/>
                      <a:pt x="48572" y="7693"/>
                      <a:pt x="48458" y="7602"/>
                    </a:cubicBezTo>
                    <a:cubicBezTo>
                      <a:pt x="47545" y="6871"/>
                      <a:pt x="46450" y="6209"/>
                      <a:pt x="45377" y="5662"/>
                    </a:cubicBezTo>
                    <a:cubicBezTo>
                      <a:pt x="45240" y="5593"/>
                      <a:pt x="45103" y="5525"/>
                      <a:pt x="44966" y="5456"/>
                    </a:cubicBezTo>
                    <a:cubicBezTo>
                      <a:pt x="44943" y="5411"/>
                      <a:pt x="44897" y="5365"/>
                      <a:pt x="44875" y="5319"/>
                    </a:cubicBezTo>
                    <a:cubicBezTo>
                      <a:pt x="44875" y="5319"/>
                      <a:pt x="44852" y="5296"/>
                      <a:pt x="44852" y="5296"/>
                    </a:cubicBezTo>
                    <a:cubicBezTo>
                      <a:pt x="44829" y="5274"/>
                      <a:pt x="44806" y="5251"/>
                      <a:pt x="44783" y="5205"/>
                    </a:cubicBezTo>
                    <a:cubicBezTo>
                      <a:pt x="44281" y="4612"/>
                      <a:pt x="42432" y="2649"/>
                      <a:pt x="41839" y="2215"/>
                    </a:cubicBezTo>
                    <a:cubicBezTo>
                      <a:pt x="41793" y="2169"/>
                      <a:pt x="41748" y="2146"/>
                      <a:pt x="41725" y="2124"/>
                    </a:cubicBezTo>
                    <a:lnTo>
                      <a:pt x="41702" y="2124"/>
                    </a:lnTo>
                    <a:cubicBezTo>
                      <a:pt x="41245" y="1895"/>
                      <a:pt x="40766" y="1667"/>
                      <a:pt x="40287" y="1485"/>
                    </a:cubicBezTo>
                    <a:cubicBezTo>
                      <a:pt x="39967" y="1348"/>
                      <a:pt x="39648" y="1233"/>
                      <a:pt x="39328" y="1142"/>
                    </a:cubicBezTo>
                    <a:cubicBezTo>
                      <a:pt x="39123" y="1074"/>
                      <a:pt x="38940" y="1005"/>
                      <a:pt x="38735" y="960"/>
                    </a:cubicBezTo>
                    <a:cubicBezTo>
                      <a:pt x="38369" y="845"/>
                      <a:pt x="38004" y="731"/>
                      <a:pt x="37639" y="640"/>
                    </a:cubicBezTo>
                    <a:cubicBezTo>
                      <a:pt x="37548" y="617"/>
                      <a:pt x="37456" y="617"/>
                      <a:pt x="37365" y="594"/>
                    </a:cubicBezTo>
                    <a:cubicBezTo>
                      <a:pt x="37274" y="572"/>
                      <a:pt x="37182" y="549"/>
                      <a:pt x="37091" y="526"/>
                    </a:cubicBezTo>
                    <a:cubicBezTo>
                      <a:pt x="36475" y="389"/>
                      <a:pt x="35859" y="275"/>
                      <a:pt x="35242" y="161"/>
                    </a:cubicBezTo>
                    <a:cubicBezTo>
                      <a:pt x="34738" y="74"/>
                      <a:pt x="34248" y="0"/>
                      <a:pt x="33760" y="0"/>
                    </a:cubicBezTo>
                    <a:close/>
                  </a:path>
                </a:pathLst>
              </a:custGeom>
              <a:solidFill>
                <a:srgbClr val="E772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5" name="Google Shape;2515;p39"/>
              <p:cNvSpPr/>
              <p:nvPr/>
            </p:nvSpPr>
            <p:spPr>
              <a:xfrm>
                <a:off x="875238" y="2420912"/>
                <a:ext cx="64340" cy="182529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5376" extrusionOk="0">
                    <a:moveTo>
                      <a:pt x="1895" y="0"/>
                    </a:moveTo>
                    <a:lnTo>
                      <a:pt x="1895" y="0"/>
                    </a:lnTo>
                    <a:cubicBezTo>
                      <a:pt x="1301" y="457"/>
                      <a:pt x="708" y="959"/>
                      <a:pt x="114" y="1438"/>
                    </a:cubicBezTo>
                    <a:cubicBezTo>
                      <a:pt x="0" y="2123"/>
                      <a:pt x="0" y="2831"/>
                      <a:pt x="69" y="3515"/>
                    </a:cubicBezTo>
                    <a:cubicBezTo>
                      <a:pt x="0" y="4132"/>
                      <a:pt x="114" y="4680"/>
                      <a:pt x="411" y="5341"/>
                    </a:cubicBezTo>
                    <a:cubicBezTo>
                      <a:pt x="427" y="5365"/>
                      <a:pt x="451" y="5375"/>
                      <a:pt x="475" y="5375"/>
                    </a:cubicBezTo>
                    <a:cubicBezTo>
                      <a:pt x="520" y="5375"/>
                      <a:pt x="563" y="5340"/>
                      <a:pt x="548" y="5296"/>
                    </a:cubicBezTo>
                    <a:cubicBezTo>
                      <a:pt x="434" y="4862"/>
                      <a:pt x="274" y="4406"/>
                      <a:pt x="320" y="3949"/>
                    </a:cubicBezTo>
                    <a:cubicBezTo>
                      <a:pt x="320" y="3858"/>
                      <a:pt x="343" y="3767"/>
                      <a:pt x="365" y="3675"/>
                    </a:cubicBezTo>
                    <a:cubicBezTo>
                      <a:pt x="434" y="3424"/>
                      <a:pt x="571" y="3196"/>
                      <a:pt x="685" y="2968"/>
                    </a:cubicBezTo>
                    <a:cubicBezTo>
                      <a:pt x="822" y="2648"/>
                      <a:pt x="959" y="2329"/>
                      <a:pt x="1096" y="2009"/>
                    </a:cubicBezTo>
                    <a:lnTo>
                      <a:pt x="1096" y="2009"/>
                    </a:lnTo>
                    <a:cubicBezTo>
                      <a:pt x="1005" y="2260"/>
                      <a:pt x="936" y="2534"/>
                      <a:pt x="845" y="2808"/>
                    </a:cubicBezTo>
                    <a:cubicBezTo>
                      <a:pt x="831" y="2836"/>
                      <a:pt x="860" y="2856"/>
                      <a:pt x="885" y="2856"/>
                    </a:cubicBezTo>
                    <a:cubicBezTo>
                      <a:pt x="900" y="2856"/>
                      <a:pt x="913" y="2848"/>
                      <a:pt x="913" y="2831"/>
                    </a:cubicBezTo>
                    <a:cubicBezTo>
                      <a:pt x="1119" y="2443"/>
                      <a:pt x="1324" y="2032"/>
                      <a:pt x="1415" y="1598"/>
                    </a:cubicBezTo>
                    <a:cubicBezTo>
                      <a:pt x="1484" y="1370"/>
                      <a:pt x="1507" y="1119"/>
                      <a:pt x="1552" y="891"/>
                    </a:cubicBezTo>
                    <a:cubicBezTo>
                      <a:pt x="1689" y="594"/>
                      <a:pt x="1803" y="297"/>
                      <a:pt x="1895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6" name="Google Shape;2516;p39"/>
              <p:cNvSpPr/>
              <p:nvPr/>
            </p:nvSpPr>
            <p:spPr>
              <a:xfrm>
                <a:off x="984496" y="2343399"/>
                <a:ext cx="69772" cy="134995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3976" extrusionOk="0">
                    <a:moveTo>
                      <a:pt x="2055" y="1"/>
                    </a:moveTo>
                    <a:cubicBezTo>
                      <a:pt x="1439" y="320"/>
                      <a:pt x="845" y="708"/>
                      <a:pt x="297" y="1096"/>
                    </a:cubicBezTo>
                    <a:cubicBezTo>
                      <a:pt x="274" y="1165"/>
                      <a:pt x="252" y="1256"/>
                      <a:pt x="252" y="1325"/>
                    </a:cubicBezTo>
                    <a:cubicBezTo>
                      <a:pt x="160" y="1850"/>
                      <a:pt x="343" y="2352"/>
                      <a:pt x="206" y="2877"/>
                    </a:cubicBezTo>
                    <a:cubicBezTo>
                      <a:pt x="183" y="2877"/>
                      <a:pt x="206" y="2900"/>
                      <a:pt x="206" y="2900"/>
                    </a:cubicBezTo>
                    <a:cubicBezTo>
                      <a:pt x="160" y="2968"/>
                      <a:pt x="138" y="3037"/>
                      <a:pt x="115" y="3105"/>
                    </a:cubicBezTo>
                    <a:cubicBezTo>
                      <a:pt x="23" y="3402"/>
                      <a:pt x="1" y="3630"/>
                      <a:pt x="69" y="3927"/>
                    </a:cubicBezTo>
                    <a:cubicBezTo>
                      <a:pt x="80" y="3959"/>
                      <a:pt x="110" y="3976"/>
                      <a:pt x="139" y="3976"/>
                    </a:cubicBezTo>
                    <a:cubicBezTo>
                      <a:pt x="173" y="3976"/>
                      <a:pt x="206" y="3953"/>
                      <a:pt x="206" y="3904"/>
                    </a:cubicBezTo>
                    <a:cubicBezTo>
                      <a:pt x="138" y="3219"/>
                      <a:pt x="845" y="2352"/>
                      <a:pt x="1073" y="1644"/>
                    </a:cubicBezTo>
                    <a:cubicBezTo>
                      <a:pt x="1119" y="1507"/>
                      <a:pt x="1165" y="1393"/>
                      <a:pt x="1233" y="1279"/>
                    </a:cubicBezTo>
                    <a:lnTo>
                      <a:pt x="1233" y="1279"/>
                    </a:lnTo>
                    <a:cubicBezTo>
                      <a:pt x="1165" y="1553"/>
                      <a:pt x="1119" y="1850"/>
                      <a:pt x="1051" y="2124"/>
                    </a:cubicBezTo>
                    <a:cubicBezTo>
                      <a:pt x="1051" y="2152"/>
                      <a:pt x="1068" y="2171"/>
                      <a:pt x="1087" y="2171"/>
                    </a:cubicBezTo>
                    <a:cubicBezTo>
                      <a:pt x="1098" y="2171"/>
                      <a:pt x="1110" y="2164"/>
                      <a:pt x="1119" y="2146"/>
                    </a:cubicBezTo>
                    <a:cubicBezTo>
                      <a:pt x="1302" y="1690"/>
                      <a:pt x="1347" y="1188"/>
                      <a:pt x="1530" y="731"/>
                    </a:cubicBezTo>
                    <a:cubicBezTo>
                      <a:pt x="1690" y="480"/>
                      <a:pt x="1872" y="252"/>
                      <a:pt x="2055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7" name="Google Shape;2517;p39"/>
              <p:cNvSpPr/>
              <p:nvPr/>
            </p:nvSpPr>
            <p:spPr>
              <a:xfrm>
                <a:off x="782447" y="2421523"/>
                <a:ext cx="877876" cy="1501312"/>
              </a:xfrm>
              <a:custGeom>
                <a:avLst/>
                <a:gdLst/>
                <a:ahLst/>
                <a:cxnLst/>
                <a:rect l="l" t="t" r="r" b="b"/>
                <a:pathLst>
                  <a:path w="25856" h="44218" extrusionOk="0">
                    <a:moveTo>
                      <a:pt x="7554" y="1"/>
                    </a:moveTo>
                    <a:cubicBezTo>
                      <a:pt x="7545" y="1"/>
                      <a:pt x="7536" y="2"/>
                      <a:pt x="7527" y="5"/>
                    </a:cubicBezTo>
                    <a:cubicBezTo>
                      <a:pt x="4011" y="667"/>
                      <a:pt x="3167" y="4913"/>
                      <a:pt x="474" y="6761"/>
                    </a:cubicBezTo>
                    <a:cubicBezTo>
                      <a:pt x="428" y="6807"/>
                      <a:pt x="405" y="6876"/>
                      <a:pt x="405" y="6944"/>
                    </a:cubicBezTo>
                    <a:cubicBezTo>
                      <a:pt x="291" y="6967"/>
                      <a:pt x="200" y="7013"/>
                      <a:pt x="108" y="7058"/>
                    </a:cubicBezTo>
                    <a:cubicBezTo>
                      <a:pt x="0" y="7123"/>
                      <a:pt x="35" y="7311"/>
                      <a:pt x="156" y="7311"/>
                    </a:cubicBezTo>
                    <a:cubicBezTo>
                      <a:pt x="163" y="7311"/>
                      <a:pt x="170" y="7310"/>
                      <a:pt x="177" y="7309"/>
                    </a:cubicBezTo>
                    <a:cubicBezTo>
                      <a:pt x="633" y="7286"/>
                      <a:pt x="1135" y="7127"/>
                      <a:pt x="1638" y="6898"/>
                    </a:cubicBezTo>
                    <a:lnTo>
                      <a:pt x="1638" y="6898"/>
                    </a:lnTo>
                    <a:cubicBezTo>
                      <a:pt x="1204" y="7606"/>
                      <a:pt x="1135" y="8542"/>
                      <a:pt x="1250" y="9432"/>
                    </a:cubicBezTo>
                    <a:cubicBezTo>
                      <a:pt x="1262" y="9457"/>
                      <a:pt x="1295" y="9475"/>
                      <a:pt x="1323" y="9475"/>
                    </a:cubicBezTo>
                    <a:cubicBezTo>
                      <a:pt x="1345" y="9475"/>
                      <a:pt x="1364" y="9463"/>
                      <a:pt x="1364" y="9432"/>
                    </a:cubicBezTo>
                    <a:cubicBezTo>
                      <a:pt x="1478" y="8884"/>
                      <a:pt x="1615" y="8291"/>
                      <a:pt x="1797" y="7743"/>
                    </a:cubicBezTo>
                    <a:cubicBezTo>
                      <a:pt x="1797" y="8017"/>
                      <a:pt x="1866" y="8314"/>
                      <a:pt x="2003" y="8610"/>
                    </a:cubicBezTo>
                    <a:cubicBezTo>
                      <a:pt x="2012" y="8639"/>
                      <a:pt x="2038" y="8652"/>
                      <a:pt x="2064" y="8652"/>
                    </a:cubicBezTo>
                    <a:cubicBezTo>
                      <a:pt x="2101" y="8652"/>
                      <a:pt x="2140" y="8627"/>
                      <a:pt x="2140" y="8587"/>
                    </a:cubicBezTo>
                    <a:cubicBezTo>
                      <a:pt x="2185" y="8291"/>
                      <a:pt x="2185" y="7994"/>
                      <a:pt x="2208" y="7697"/>
                    </a:cubicBezTo>
                    <a:cubicBezTo>
                      <a:pt x="2414" y="8382"/>
                      <a:pt x="2961" y="9021"/>
                      <a:pt x="3372" y="9500"/>
                    </a:cubicBezTo>
                    <a:cubicBezTo>
                      <a:pt x="4331" y="10642"/>
                      <a:pt x="5586" y="11829"/>
                      <a:pt x="6956" y="12445"/>
                    </a:cubicBezTo>
                    <a:cubicBezTo>
                      <a:pt x="6967" y="12456"/>
                      <a:pt x="6979" y="12462"/>
                      <a:pt x="6990" y="12462"/>
                    </a:cubicBezTo>
                    <a:cubicBezTo>
                      <a:pt x="7002" y="12462"/>
                      <a:pt x="7013" y="12456"/>
                      <a:pt x="7024" y="12445"/>
                    </a:cubicBezTo>
                    <a:lnTo>
                      <a:pt x="7024" y="12445"/>
                    </a:lnTo>
                    <a:cubicBezTo>
                      <a:pt x="6317" y="16074"/>
                      <a:pt x="6294" y="19909"/>
                      <a:pt x="6317" y="23584"/>
                    </a:cubicBezTo>
                    <a:cubicBezTo>
                      <a:pt x="6362" y="26962"/>
                      <a:pt x="6454" y="30431"/>
                      <a:pt x="6956" y="33787"/>
                    </a:cubicBezTo>
                    <a:cubicBezTo>
                      <a:pt x="7024" y="34152"/>
                      <a:pt x="7070" y="34517"/>
                      <a:pt x="7138" y="34882"/>
                    </a:cubicBezTo>
                    <a:cubicBezTo>
                      <a:pt x="7138" y="34905"/>
                      <a:pt x="7161" y="34928"/>
                      <a:pt x="7184" y="34951"/>
                    </a:cubicBezTo>
                    <a:cubicBezTo>
                      <a:pt x="6956" y="35841"/>
                      <a:pt x="6340" y="36731"/>
                      <a:pt x="5952" y="37507"/>
                    </a:cubicBezTo>
                    <a:cubicBezTo>
                      <a:pt x="5929" y="37530"/>
                      <a:pt x="5929" y="37553"/>
                      <a:pt x="5906" y="37576"/>
                    </a:cubicBezTo>
                    <a:cubicBezTo>
                      <a:pt x="5495" y="38374"/>
                      <a:pt x="5084" y="39219"/>
                      <a:pt x="4651" y="40018"/>
                    </a:cubicBezTo>
                    <a:cubicBezTo>
                      <a:pt x="4171" y="40885"/>
                      <a:pt x="3669" y="41753"/>
                      <a:pt x="3144" y="42597"/>
                    </a:cubicBezTo>
                    <a:cubicBezTo>
                      <a:pt x="2802" y="43122"/>
                      <a:pt x="2436" y="43647"/>
                      <a:pt x="2185" y="44218"/>
                    </a:cubicBezTo>
                    <a:cubicBezTo>
                      <a:pt x="3829" y="43738"/>
                      <a:pt x="5472" y="42917"/>
                      <a:pt x="6979" y="42163"/>
                    </a:cubicBezTo>
                    <a:cubicBezTo>
                      <a:pt x="8074" y="41616"/>
                      <a:pt x="9101" y="40977"/>
                      <a:pt x="10060" y="40223"/>
                    </a:cubicBezTo>
                    <a:cubicBezTo>
                      <a:pt x="11179" y="39379"/>
                      <a:pt x="12229" y="38420"/>
                      <a:pt x="13164" y="37393"/>
                    </a:cubicBezTo>
                    <a:cubicBezTo>
                      <a:pt x="13598" y="36936"/>
                      <a:pt x="14123" y="36366"/>
                      <a:pt x="14534" y="35772"/>
                    </a:cubicBezTo>
                    <a:lnTo>
                      <a:pt x="14534" y="35772"/>
                    </a:lnTo>
                    <a:cubicBezTo>
                      <a:pt x="14465" y="35932"/>
                      <a:pt x="14397" y="36092"/>
                      <a:pt x="14306" y="36229"/>
                    </a:cubicBezTo>
                    <a:cubicBezTo>
                      <a:pt x="14077" y="36685"/>
                      <a:pt x="13735" y="37028"/>
                      <a:pt x="13438" y="37439"/>
                    </a:cubicBezTo>
                    <a:cubicBezTo>
                      <a:pt x="13403" y="37492"/>
                      <a:pt x="13450" y="37545"/>
                      <a:pt x="13494" y="37545"/>
                    </a:cubicBezTo>
                    <a:cubicBezTo>
                      <a:pt x="13507" y="37545"/>
                      <a:pt x="13519" y="37540"/>
                      <a:pt x="13530" y="37530"/>
                    </a:cubicBezTo>
                    <a:cubicBezTo>
                      <a:pt x="14351" y="37028"/>
                      <a:pt x="14762" y="35841"/>
                      <a:pt x="15036" y="34905"/>
                    </a:cubicBezTo>
                    <a:cubicBezTo>
                      <a:pt x="15036" y="34882"/>
                      <a:pt x="15036" y="34882"/>
                      <a:pt x="15059" y="34859"/>
                    </a:cubicBezTo>
                    <a:lnTo>
                      <a:pt x="15059" y="34859"/>
                    </a:lnTo>
                    <a:cubicBezTo>
                      <a:pt x="14990" y="35384"/>
                      <a:pt x="14876" y="35932"/>
                      <a:pt x="14671" y="36457"/>
                    </a:cubicBezTo>
                    <a:cubicBezTo>
                      <a:pt x="14656" y="36501"/>
                      <a:pt x="14698" y="36527"/>
                      <a:pt x="14736" y="36527"/>
                    </a:cubicBezTo>
                    <a:cubicBezTo>
                      <a:pt x="14757" y="36527"/>
                      <a:pt x="14777" y="36519"/>
                      <a:pt x="14785" y="36503"/>
                    </a:cubicBezTo>
                    <a:cubicBezTo>
                      <a:pt x="15607" y="35361"/>
                      <a:pt x="15538" y="33969"/>
                      <a:pt x="15241" y="32645"/>
                    </a:cubicBezTo>
                    <a:cubicBezTo>
                      <a:pt x="15105" y="31253"/>
                      <a:pt x="14671" y="29792"/>
                      <a:pt x="14397" y="28491"/>
                    </a:cubicBezTo>
                    <a:cubicBezTo>
                      <a:pt x="14009" y="26528"/>
                      <a:pt x="13621" y="24542"/>
                      <a:pt x="13347" y="22557"/>
                    </a:cubicBezTo>
                    <a:cubicBezTo>
                      <a:pt x="13552" y="20639"/>
                      <a:pt x="13735" y="18768"/>
                      <a:pt x="14260" y="16896"/>
                    </a:cubicBezTo>
                    <a:cubicBezTo>
                      <a:pt x="14557" y="15937"/>
                      <a:pt x="14831" y="14956"/>
                      <a:pt x="15561" y="14225"/>
                    </a:cubicBezTo>
                    <a:cubicBezTo>
                      <a:pt x="16200" y="13609"/>
                      <a:pt x="16908" y="13107"/>
                      <a:pt x="17592" y="12582"/>
                    </a:cubicBezTo>
                    <a:cubicBezTo>
                      <a:pt x="18642" y="12833"/>
                      <a:pt x="19692" y="13084"/>
                      <a:pt x="20742" y="13267"/>
                    </a:cubicBezTo>
                    <a:cubicBezTo>
                      <a:pt x="21015" y="13314"/>
                      <a:pt x="21300" y="13355"/>
                      <a:pt x="21584" y="13355"/>
                    </a:cubicBezTo>
                    <a:cubicBezTo>
                      <a:pt x="21847" y="13355"/>
                      <a:pt x="22110" y="13320"/>
                      <a:pt x="22363" y="13221"/>
                    </a:cubicBezTo>
                    <a:cubicBezTo>
                      <a:pt x="23459" y="12787"/>
                      <a:pt x="23732" y="11395"/>
                      <a:pt x="23869" y="10254"/>
                    </a:cubicBezTo>
                    <a:cubicBezTo>
                      <a:pt x="23915" y="10003"/>
                      <a:pt x="23961" y="9752"/>
                      <a:pt x="24006" y="9500"/>
                    </a:cubicBezTo>
                    <a:cubicBezTo>
                      <a:pt x="24006" y="9500"/>
                      <a:pt x="24029" y="9478"/>
                      <a:pt x="24029" y="9455"/>
                    </a:cubicBezTo>
                    <a:cubicBezTo>
                      <a:pt x="24075" y="9318"/>
                      <a:pt x="24143" y="9204"/>
                      <a:pt x="24212" y="9067"/>
                    </a:cubicBezTo>
                    <a:cubicBezTo>
                      <a:pt x="24691" y="8177"/>
                      <a:pt x="25536" y="7309"/>
                      <a:pt x="25832" y="6373"/>
                    </a:cubicBezTo>
                    <a:cubicBezTo>
                      <a:pt x="25832" y="6373"/>
                      <a:pt x="25832" y="6351"/>
                      <a:pt x="25855" y="6351"/>
                    </a:cubicBezTo>
                    <a:cubicBezTo>
                      <a:pt x="25102" y="6054"/>
                      <a:pt x="24394" y="5552"/>
                      <a:pt x="23664" y="5323"/>
                    </a:cubicBezTo>
                    <a:cubicBezTo>
                      <a:pt x="23117" y="5155"/>
                      <a:pt x="22545" y="5082"/>
                      <a:pt x="21979" y="5082"/>
                    </a:cubicBezTo>
                    <a:cubicBezTo>
                      <a:pt x="21622" y="5082"/>
                      <a:pt x="21269" y="5111"/>
                      <a:pt x="20925" y="5164"/>
                    </a:cubicBezTo>
                    <a:cubicBezTo>
                      <a:pt x="18825" y="5460"/>
                      <a:pt x="17410" y="6716"/>
                      <a:pt x="15721" y="7766"/>
                    </a:cubicBezTo>
                    <a:cubicBezTo>
                      <a:pt x="15637" y="7773"/>
                      <a:pt x="15553" y="7776"/>
                      <a:pt x="15471" y="7776"/>
                    </a:cubicBezTo>
                    <a:cubicBezTo>
                      <a:pt x="13643" y="7776"/>
                      <a:pt x="12132" y="6132"/>
                      <a:pt x="10996" y="4844"/>
                    </a:cubicBezTo>
                    <a:cubicBezTo>
                      <a:pt x="9718" y="3406"/>
                      <a:pt x="8691" y="1831"/>
                      <a:pt x="7732" y="165"/>
                    </a:cubicBezTo>
                    <a:cubicBezTo>
                      <a:pt x="7732" y="142"/>
                      <a:pt x="7709" y="119"/>
                      <a:pt x="7686" y="96"/>
                    </a:cubicBezTo>
                    <a:cubicBezTo>
                      <a:pt x="7667" y="57"/>
                      <a:pt x="7613" y="1"/>
                      <a:pt x="7554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8" name="Google Shape;2518;p39"/>
              <p:cNvSpPr/>
              <p:nvPr/>
            </p:nvSpPr>
            <p:spPr>
              <a:xfrm>
                <a:off x="-6669" y="3627544"/>
                <a:ext cx="451840" cy="345670"/>
              </a:xfrm>
              <a:custGeom>
                <a:avLst/>
                <a:gdLst/>
                <a:ahLst/>
                <a:cxnLst/>
                <a:rect l="l" t="t" r="r" b="b"/>
                <a:pathLst>
                  <a:path w="13308" h="10181" extrusionOk="0">
                    <a:moveTo>
                      <a:pt x="0" y="0"/>
                    </a:moveTo>
                    <a:lnTo>
                      <a:pt x="0" y="411"/>
                    </a:lnTo>
                    <a:cubicBezTo>
                      <a:pt x="434" y="548"/>
                      <a:pt x="890" y="685"/>
                      <a:pt x="1347" y="845"/>
                    </a:cubicBezTo>
                    <a:cubicBezTo>
                      <a:pt x="890" y="731"/>
                      <a:pt x="434" y="639"/>
                      <a:pt x="0" y="525"/>
                    </a:cubicBezTo>
                    <a:lnTo>
                      <a:pt x="0" y="6095"/>
                    </a:lnTo>
                    <a:cubicBezTo>
                      <a:pt x="822" y="6323"/>
                      <a:pt x="1666" y="6574"/>
                      <a:pt x="2511" y="6848"/>
                    </a:cubicBezTo>
                    <a:cubicBezTo>
                      <a:pt x="5354" y="7815"/>
                      <a:pt x="8608" y="9688"/>
                      <a:pt x="11769" y="9688"/>
                    </a:cubicBezTo>
                    <a:cubicBezTo>
                      <a:pt x="12262" y="9688"/>
                      <a:pt x="12752" y="9643"/>
                      <a:pt x="13239" y="9541"/>
                    </a:cubicBezTo>
                    <a:cubicBezTo>
                      <a:pt x="13262" y="9747"/>
                      <a:pt x="13284" y="9975"/>
                      <a:pt x="13307" y="10180"/>
                    </a:cubicBezTo>
                    <a:cubicBezTo>
                      <a:pt x="13285" y="8087"/>
                      <a:pt x="12552" y="3398"/>
                      <a:pt x="12532" y="3398"/>
                    </a:cubicBezTo>
                    <a:cubicBezTo>
                      <a:pt x="12531" y="3398"/>
                      <a:pt x="12531" y="3399"/>
                      <a:pt x="12531" y="3401"/>
                    </a:cubicBezTo>
                    <a:lnTo>
                      <a:pt x="12531" y="3424"/>
                    </a:lnTo>
                    <a:cubicBezTo>
                      <a:pt x="9838" y="2625"/>
                      <a:pt x="7030" y="2283"/>
                      <a:pt x="4360" y="1461"/>
                    </a:cubicBezTo>
                    <a:cubicBezTo>
                      <a:pt x="2922" y="1027"/>
                      <a:pt x="1461" y="411"/>
                      <a:pt x="0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9" name="Google Shape;2519;p39"/>
              <p:cNvSpPr/>
              <p:nvPr/>
            </p:nvSpPr>
            <p:spPr>
              <a:xfrm>
                <a:off x="1299911" y="2387096"/>
                <a:ext cx="215463" cy="174686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145" extrusionOk="0">
                    <a:moveTo>
                      <a:pt x="2991" y="1"/>
                    </a:moveTo>
                    <a:cubicBezTo>
                      <a:pt x="2452" y="1"/>
                      <a:pt x="1920" y="181"/>
                      <a:pt x="1416" y="631"/>
                    </a:cubicBezTo>
                    <a:cubicBezTo>
                      <a:pt x="297" y="1590"/>
                      <a:pt x="0" y="3439"/>
                      <a:pt x="1165" y="4511"/>
                    </a:cubicBezTo>
                    <a:cubicBezTo>
                      <a:pt x="1654" y="4956"/>
                      <a:pt x="2281" y="5144"/>
                      <a:pt x="2926" y="5144"/>
                    </a:cubicBezTo>
                    <a:cubicBezTo>
                      <a:pt x="3904" y="5144"/>
                      <a:pt x="4923" y="4711"/>
                      <a:pt x="5570" y="4078"/>
                    </a:cubicBezTo>
                    <a:cubicBezTo>
                      <a:pt x="5867" y="3804"/>
                      <a:pt x="6163" y="3439"/>
                      <a:pt x="6346" y="3028"/>
                    </a:cubicBezTo>
                    <a:cubicBezTo>
                      <a:pt x="5867" y="2434"/>
                      <a:pt x="3995" y="494"/>
                      <a:pt x="3424" y="38"/>
                    </a:cubicBezTo>
                    <a:cubicBezTo>
                      <a:pt x="3280" y="14"/>
                      <a:pt x="3135" y="1"/>
                      <a:pt x="2991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0" name="Google Shape;2520;p39"/>
              <p:cNvSpPr/>
              <p:nvPr/>
            </p:nvSpPr>
            <p:spPr>
              <a:xfrm>
                <a:off x="1308773" y="2836794"/>
                <a:ext cx="81079" cy="22918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675" extrusionOk="0">
                    <a:moveTo>
                      <a:pt x="1795" y="0"/>
                    </a:moveTo>
                    <a:cubicBezTo>
                      <a:pt x="1185" y="0"/>
                      <a:pt x="593" y="199"/>
                      <a:pt x="82" y="533"/>
                    </a:cubicBezTo>
                    <a:cubicBezTo>
                      <a:pt x="0" y="595"/>
                      <a:pt x="46" y="674"/>
                      <a:pt x="106" y="674"/>
                    </a:cubicBezTo>
                    <a:cubicBezTo>
                      <a:pt x="113" y="674"/>
                      <a:pt x="120" y="673"/>
                      <a:pt x="128" y="670"/>
                    </a:cubicBezTo>
                    <a:cubicBezTo>
                      <a:pt x="881" y="556"/>
                      <a:pt x="1588" y="237"/>
                      <a:pt x="2342" y="123"/>
                    </a:cubicBezTo>
                    <a:cubicBezTo>
                      <a:pt x="2387" y="123"/>
                      <a:pt x="2387" y="54"/>
                      <a:pt x="2342" y="54"/>
                    </a:cubicBezTo>
                    <a:cubicBezTo>
                      <a:pt x="2159" y="18"/>
                      <a:pt x="1976" y="0"/>
                      <a:pt x="1795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1" name="Google Shape;2521;p39"/>
              <p:cNvSpPr/>
              <p:nvPr/>
            </p:nvSpPr>
            <p:spPr>
              <a:xfrm>
                <a:off x="1238492" y="2824571"/>
                <a:ext cx="100737" cy="55648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1639" extrusionOk="0">
                    <a:moveTo>
                      <a:pt x="2857" y="1"/>
                    </a:moveTo>
                    <a:cubicBezTo>
                      <a:pt x="2850" y="1"/>
                      <a:pt x="2844" y="2"/>
                      <a:pt x="2837" y="3"/>
                    </a:cubicBezTo>
                    <a:cubicBezTo>
                      <a:pt x="1764" y="163"/>
                      <a:pt x="965" y="825"/>
                      <a:pt x="98" y="1418"/>
                    </a:cubicBezTo>
                    <a:cubicBezTo>
                      <a:pt x="1" y="1496"/>
                      <a:pt x="52" y="1639"/>
                      <a:pt x="153" y="1639"/>
                    </a:cubicBezTo>
                    <a:cubicBezTo>
                      <a:pt x="171" y="1639"/>
                      <a:pt x="191" y="1634"/>
                      <a:pt x="212" y="1624"/>
                    </a:cubicBezTo>
                    <a:cubicBezTo>
                      <a:pt x="1079" y="1145"/>
                      <a:pt x="1924" y="483"/>
                      <a:pt x="2882" y="140"/>
                    </a:cubicBezTo>
                    <a:cubicBezTo>
                      <a:pt x="2967" y="119"/>
                      <a:pt x="2934" y="1"/>
                      <a:pt x="2857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2" name="Google Shape;2522;p39"/>
              <p:cNvSpPr/>
              <p:nvPr/>
            </p:nvSpPr>
            <p:spPr>
              <a:xfrm>
                <a:off x="1134055" y="2825352"/>
                <a:ext cx="150919" cy="44206"/>
              </a:xfrm>
              <a:custGeom>
                <a:avLst/>
                <a:gdLst/>
                <a:ahLst/>
                <a:cxnLst/>
                <a:rect l="l" t="t" r="r" b="b"/>
                <a:pathLst>
                  <a:path w="4445" h="1302" extrusionOk="0">
                    <a:moveTo>
                      <a:pt x="4314" y="1"/>
                    </a:moveTo>
                    <a:cubicBezTo>
                      <a:pt x="4307" y="1"/>
                      <a:pt x="4300" y="2"/>
                      <a:pt x="4292" y="3"/>
                    </a:cubicBezTo>
                    <a:cubicBezTo>
                      <a:pt x="2854" y="186"/>
                      <a:pt x="1644" y="916"/>
                      <a:pt x="161" y="939"/>
                    </a:cubicBezTo>
                    <a:cubicBezTo>
                      <a:pt x="24" y="939"/>
                      <a:pt x="1" y="1144"/>
                      <a:pt x="138" y="1190"/>
                    </a:cubicBezTo>
                    <a:cubicBezTo>
                      <a:pt x="386" y="1268"/>
                      <a:pt x="633" y="1301"/>
                      <a:pt x="878" y="1301"/>
                    </a:cubicBezTo>
                    <a:cubicBezTo>
                      <a:pt x="2071" y="1301"/>
                      <a:pt x="3220" y="508"/>
                      <a:pt x="4338" y="186"/>
                    </a:cubicBezTo>
                    <a:cubicBezTo>
                      <a:pt x="4444" y="143"/>
                      <a:pt x="4411" y="1"/>
                      <a:pt x="4314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3" name="Google Shape;2523;p39"/>
              <p:cNvSpPr/>
              <p:nvPr/>
            </p:nvSpPr>
            <p:spPr>
              <a:xfrm>
                <a:off x="1061228" y="2826099"/>
                <a:ext cx="123044" cy="47737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1406" extrusionOk="0">
                    <a:moveTo>
                      <a:pt x="3533" y="1"/>
                    </a:moveTo>
                    <a:cubicBezTo>
                      <a:pt x="3528" y="1"/>
                      <a:pt x="3522" y="2"/>
                      <a:pt x="3515" y="4"/>
                    </a:cubicBezTo>
                    <a:cubicBezTo>
                      <a:pt x="3036" y="118"/>
                      <a:pt x="2580" y="346"/>
                      <a:pt x="2123" y="529"/>
                    </a:cubicBezTo>
                    <a:cubicBezTo>
                      <a:pt x="1461" y="826"/>
                      <a:pt x="890" y="940"/>
                      <a:pt x="183" y="1008"/>
                    </a:cubicBezTo>
                    <a:cubicBezTo>
                      <a:pt x="69" y="1031"/>
                      <a:pt x="0" y="1191"/>
                      <a:pt x="114" y="1237"/>
                    </a:cubicBezTo>
                    <a:cubicBezTo>
                      <a:pt x="339" y="1355"/>
                      <a:pt x="569" y="1405"/>
                      <a:pt x="801" y="1405"/>
                    </a:cubicBezTo>
                    <a:cubicBezTo>
                      <a:pt x="1775" y="1405"/>
                      <a:pt x="2787" y="524"/>
                      <a:pt x="3561" y="118"/>
                    </a:cubicBezTo>
                    <a:cubicBezTo>
                      <a:pt x="3623" y="97"/>
                      <a:pt x="3591" y="1"/>
                      <a:pt x="3533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4" name="Google Shape;2524;p39"/>
              <p:cNvSpPr/>
              <p:nvPr/>
            </p:nvSpPr>
            <p:spPr>
              <a:xfrm>
                <a:off x="1036409" y="2814929"/>
                <a:ext cx="63152" cy="39996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1178" extrusionOk="0">
                    <a:moveTo>
                      <a:pt x="1753" y="1"/>
                    </a:moveTo>
                    <a:cubicBezTo>
                      <a:pt x="1740" y="1"/>
                      <a:pt x="1726" y="5"/>
                      <a:pt x="1713" y="13"/>
                    </a:cubicBezTo>
                    <a:cubicBezTo>
                      <a:pt x="1462" y="219"/>
                      <a:pt x="1211" y="401"/>
                      <a:pt x="914" y="561"/>
                    </a:cubicBezTo>
                    <a:cubicBezTo>
                      <a:pt x="663" y="698"/>
                      <a:pt x="343" y="767"/>
                      <a:pt x="115" y="926"/>
                    </a:cubicBezTo>
                    <a:cubicBezTo>
                      <a:pt x="1" y="1018"/>
                      <a:pt x="47" y="1155"/>
                      <a:pt x="161" y="1177"/>
                    </a:cubicBezTo>
                    <a:cubicBezTo>
                      <a:pt x="480" y="1177"/>
                      <a:pt x="823" y="972"/>
                      <a:pt x="1051" y="812"/>
                    </a:cubicBezTo>
                    <a:cubicBezTo>
                      <a:pt x="1348" y="607"/>
                      <a:pt x="1599" y="379"/>
                      <a:pt x="1804" y="105"/>
                    </a:cubicBezTo>
                    <a:cubicBezTo>
                      <a:pt x="1859" y="68"/>
                      <a:pt x="1810" y="1"/>
                      <a:pt x="1753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5" name="Google Shape;2525;p39"/>
              <p:cNvSpPr/>
              <p:nvPr/>
            </p:nvSpPr>
            <p:spPr>
              <a:xfrm>
                <a:off x="1563414" y="2582865"/>
                <a:ext cx="120124" cy="102401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3016" extrusionOk="0">
                    <a:moveTo>
                      <a:pt x="1988" y="0"/>
                    </a:moveTo>
                    <a:cubicBezTo>
                      <a:pt x="1530" y="0"/>
                      <a:pt x="898" y="72"/>
                      <a:pt x="137" y="275"/>
                    </a:cubicBezTo>
                    <a:cubicBezTo>
                      <a:pt x="46" y="298"/>
                      <a:pt x="0" y="320"/>
                      <a:pt x="69" y="343"/>
                    </a:cubicBezTo>
                    <a:cubicBezTo>
                      <a:pt x="1963" y="1370"/>
                      <a:pt x="1438" y="2649"/>
                      <a:pt x="2077" y="3014"/>
                    </a:cubicBezTo>
                    <a:cubicBezTo>
                      <a:pt x="2079" y="3015"/>
                      <a:pt x="2081" y="3015"/>
                      <a:pt x="2084" y="3015"/>
                    </a:cubicBezTo>
                    <a:cubicBezTo>
                      <a:pt x="2204" y="3015"/>
                      <a:pt x="3448" y="2065"/>
                      <a:pt x="3515" y="1484"/>
                    </a:cubicBezTo>
                    <a:cubicBezTo>
                      <a:pt x="3538" y="982"/>
                      <a:pt x="3082" y="389"/>
                      <a:pt x="2785" y="138"/>
                    </a:cubicBezTo>
                    <a:cubicBezTo>
                      <a:pt x="2686" y="61"/>
                      <a:pt x="2410" y="0"/>
                      <a:pt x="1988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6" name="Google Shape;2526;p39"/>
              <p:cNvSpPr/>
              <p:nvPr/>
            </p:nvSpPr>
            <p:spPr>
              <a:xfrm>
                <a:off x="1395996" y="2694093"/>
                <a:ext cx="210064" cy="82267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2423" extrusionOk="0">
                    <a:moveTo>
                      <a:pt x="423" y="0"/>
                    </a:moveTo>
                    <a:cubicBezTo>
                      <a:pt x="406" y="0"/>
                      <a:pt x="389" y="12"/>
                      <a:pt x="389" y="34"/>
                    </a:cubicBezTo>
                    <a:cubicBezTo>
                      <a:pt x="1" y="1404"/>
                      <a:pt x="1758" y="1997"/>
                      <a:pt x="2786" y="2271"/>
                    </a:cubicBezTo>
                    <a:cubicBezTo>
                      <a:pt x="3132" y="2361"/>
                      <a:pt x="3472" y="2423"/>
                      <a:pt x="3807" y="2423"/>
                    </a:cubicBezTo>
                    <a:cubicBezTo>
                      <a:pt x="4157" y="2423"/>
                      <a:pt x="4502" y="2355"/>
                      <a:pt x="4840" y="2180"/>
                    </a:cubicBezTo>
                    <a:cubicBezTo>
                      <a:pt x="5251" y="1975"/>
                      <a:pt x="5639" y="1655"/>
                      <a:pt x="6004" y="1336"/>
                    </a:cubicBezTo>
                    <a:cubicBezTo>
                      <a:pt x="6072" y="1221"/>
                      <a:pt x="6118" y="1084"/>
                      <a:pt x="6186" y="970"/>
                    </a:cubicBezTo>
                    <a:lnTo>
                      <a:pt x="6186" y="970"/>
                    </a:lnTo>
                    <a:cubicBezTo>
                      <a:pt x="5502" y="1495"/>
                      <a:pt x="4726" y="2020"/>
                      <a:pt x="3904" y="2112"/>
                    </a:cubicBezTo>
                    <a:cubicBezTo>
                      <a:pt x="3820" y="2121"/>
                      <a:pt x="3730" y="2126"/>
                      <a:pt x="3635" y="2126"/>
                    </a:cubicBezTo>
                    <a:cubicBezTo>
                      <a:pt x="2393" y="2126"/>
                      <a:pt x="351" y="1307"/>
                      <a:pt x="457" y="34"/>
                    </a:cubicBezTo>
                    <a:cubicBezTo>
                      <a:pt x="457" y="12"/>
                      <a:pt x="440" y="0"/>
                      <a:pt x="423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7" name="Google Shape;2527;p39"/>
              <p:cNvSpPr/>
              <p:nvPr/>
            </p:nvSpPr>
            <p:spPr>
              <a:xfrm>
                <a:off x="1068969" y="2242425"/>
                <a:ext cx="184464" cy="134078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3949" extrusionOk="0">
                    <a:moveTo>
                      <a:pt x="4022" y="0"/>
                    </a:moveTo>
                    <a:cubicBezTo>
                      <a:pt x="3407" y="0"/>
                      <a:pt x="3061" y="717"/>
                      <a:pt x="2694" y="1149"/>
                    </a:cubicBezTo>
                    <a:cubicBezTo>
                      <a:pt x="2009" y="1948"/>
                      <a:pt x="1256" y="2564"/>
                      <a:pt x="366" y="3135"/>
                    </a:cubicBezTo>
                    <a:cubicBezTo>
                      <a:pt x="297" y="3180"/>
                      <a:pt x="1" y="3408"/>
                      <a:pt x="457" y="3477"/>
                    </a:cubicBezTo>
                    <a:cubicBezTo>
                      <a:pt x="891" y="3523"/>
                      <a:pt x="1233" y="3797"/>
                      <a:pt x="1644" y="3911"/>
                    </a:cubicBezTo>
                    <a:cubicBezTo>
                      <a:pt x="1804" y="3937"/>
                      <a:pt x="1965" y="3948"/>
                      <a:pt x="2125" y="3948"/>
                    </a:cubicBezTo>
                    <a:cubicBezTo>
                      <a:pt x="2239" y="3948"/>
                      <a:pt x="2352" y="3943"/>
                      <a:pt x="2466" y="3933"/>
                    </a:cubicBezTo>
                    <a:cubicBezTo>
                      <a:pt x="2557" y="3911"/>
                      <a:pt x="2648" y="3911"/>
                      <a:pt x="2762" y="3888"/>
                    </a:cubicBezTo>
                    <a:cubicBezTo>
                      <a:pt x="3605" y="3710"/>
                      <a:pt x="4383" y="3339"/>
                      <a:pt x="5285" y="3339"/>
                    </a:cubicBezTo>
                    <a:cubicBezTo>
                      <a:pt x="5311" y="3339"/>
                      <a:pt x="5338" y="3339"/>
                      <a:pt x="5364" y="3340"/>
                    </a:cubicBezTo>
                    <a:cubicBezTo>
                      <a:pt x="5433" y="3340"/>
                      <a:pt x="5410" y="3157"/>
                      <a:pt x="5410" y="3135"/>
                    </a:cubicBezTo>
                    <a:cubicBezTo>
                      <a:pt x="5410" y="2587"/>
                      <a:pt x="5410" y="1719"/>
                      <a:pt x="5205" y="1035"/>
                    </a:cubicBezTo>
                    <a:cubicBezTo>
                      <a:pt x="5022" y="510"/>
                      <a:pt x="4703" y="99"/>
                      <a:pt x="4132" y="8"/>
                    </a:cubicBezTo>
                    <a:cubicBezTo>
                      <a:pt x="4094" y="3"/>
                      <a:pt x="4058" y="0"/>
                      <a:pt x="4022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8" name="Google Shape;2528;p39"/>
              <p:cNvSpPr/>
              <p:nvPr/>
            </p:nvSpPr>
            <p:spPr>
              <a:xfrm>
                <a:off x="1162745" y="2264426"/>
                <a:ext cx="90687" cy="110006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3240" extrusionOk="0">
                    <a:moveTo>
                      <a:pt x="1755" y="0"/>
                    </a:moveTo>
                    <a:cubicBezTo>
                      <a:pt x="1588" y="0"/>
                      <a:pt x="1406" y="67"/>
                      <a:pt x="1210" y="227"/>
                    </a:cubicBezTo>
                    <a:cubicBezTo>
                      <a:pt x="776" y="569"/>
                      <a:pt x="685" y="1186"/>
                      <a:pt x="525" y="1688"/>
                    </a:cubicBezTo>
                    <a:cubicBezTo>
                      <a:pt x="388" y="2213"/>
                      <a:pt x="183" y="2715"/>
                      <a:pt x="0" y="3240"/>
                    </a:cubicBezTo>
                    <a:cubicBezTo>
                      <a:pt x="843" y="3062"/>
                      <a:pt x="1621" y="2691"/>
                      <a:pt x="2523" y="2691"/>
                    </a:cubicBezTo>
                    <a:cubicBezTo>
                      <a:pt x="2549" y="2691"/>
                      <a:pt x="2576" y="2691"/>
                      <a:pt x="2602" y="2692"/>
                    </a:cubicBezTo>
                    <a:cubicBezTo>
                      <a:pt x="2671" y="2692"/>
                      <a:pt x="2648" y="2509"/>
                      <a:pt x="2648" y="2487"/>
                    </a:cubicBezTo>
                    <a:cubicBezTo>
                      <a:pt x="2648" y="1939"/>
                      <a:pt x="2648" y="1071"/>
                      <a:pt x="2443" y="387"/>
                    </a:cubicBezTo>
                    <a:cubicBezTo>
                      <a:pt x="2248" y="164"/>
                      <a:pt x="2019" y="0"/>
                      <a:pt x="1755" y="0"/>
                    </a:cubicBezTo>
                    <a:close/>
                  </a:path>
                </a:pathLst>
              </a:custGeom>
              <a:solidFill>
                <a:srgbClr val="E772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9" name="Google Shape;2529;p39"/>
              <p:cNvSpPr/>
              <p:nvPr/>
            </p:nvSpPr>
            <p:spPr>
              <a:xfrm>
                <a:off x="1303001" y="2446105"/>
                <a:ext cx="107562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628" extrusionOk="0">
                    <a:moveTo>
                      <a:pt x="522" y="1"/>
                    </a:moveTo>
                    <a:cubicBezTo>
                      <a:pt x="504" y="1"/>
                      <a:pt x="488" y="11"/>
                      <a:pt x="480" y="34"/>
                    </a:cubicBezTo>
                    <a:cubicBezTo>
                      <a:pt x="252" y="719"/>
                      <a:pt x="1" y="1381"/>
                      <a:pt x="69" y="2020"/>
                    </a:cubicBezTo>
                    <a:cubicBezTo>
                      <a:pt x="1" y="2591"/>
                      <a:pt x="229" y="3184"/>
                      <a:pt x="731" y="3549"/>
                    </a:cubicBezTo>
                    <a:cubicBezTo>
                      <a:pt x="737" y="3556"/>
                      <a:pt x="745" y="3558"/>
                      <a:pt x="752" y="3558"/>
                    </a:cubicBezTo>
                    <a:cubicBezTo>
                      <a:pt x="772" y="3558"/>
                      <a:pt x="787" y="3537"/>
                      <a:pt x="754" y="3504"/>
                    </a:cubicBezTo>
                    <a:cubicBezTo>
                      <a:pt x="594" y="3298"/>
                      <a:pt x="457" y="3070"/>
                      <a:pt x="366" y="2819"/>
                    </a:cubicBezTo>
                    <a:lnTo>
                      <a:pt x="366" y="2819"/>
                    </a:lnTo>
                    <a:cubicBezTo>
                      <a:pt x="412" y="2865"/>
                      <a:pt x="457" y="2933"/>
                      <a:pt x="503" y="2979"/>
                    </a:cubicBezTo>
                    <a:cubicBezTo>
                      <a:pt x="899" y="3467"/>
                      <a:pt x="1393" y="3627"/>
                      <a:pt x="1925" y="3627"/>
                    </a:cubicBezTo>
                    <a:cubicBezTo>
                      <a:pt x="2314" y="3627"/>
                      <a:pt x="2723" y="3541"/>
                      <a:pt x="3128" y="3435"/>
                    </a:cubicBezTo>
                    <a:cubicBezTo>
                      <a:pt x="3167" y="3416"/>
                      <a:pt x="3156" y="3362"/>
                      <a:pt x="3123" y="3362"/>
                    </a:cubicBezTo>
                    <a:cubicBezTo>
                      <a:pt x="3117" y="3362"/>
                      <a:pt x="3111" y="3364"/>
                      <a:pt x="3105" y="3367"/>
                    </a:cubicBezTo>
                    <a:cubicBezTo>
                      <a:pt x="2985" y="3390"/>
                      <a:pt x="2863" y="3401"/>
                      <a:pt x="2741" y="3401"/>
                    </a:cubicBezTo>
                    <a:cubicBezTo>
                      <a:pt x="2026" y="3401"/>
                      <a:pt x="1297" y="3019"/>
                      <a:pt x="868" y="2454"/>
                    </a:cubicBezTo>
                    <a:cubicBezTo>
                      <a:pt x="343" y="1815"/>
                      <a:pt x="434" y="856"/>
                      <a:pt x="594" y="80"/>
                    </a:cubicBezTo>
                    <a:cubicBezTo>
                      <a:pt x="594" y="35"/>
                      <a:pt x="556" y="1"/>
                      <a:pt x="522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0" name="Google Shape;2530;p39"/>
              <p:cNvSpPr/>
              <p:nvPr/>
            </p:nvSpPr>
            <p:spPr>
              <a:xfrm>
                <a:off x="1223179" y="2390321"/>
                <a:ext cx="261027" cy="270534"/>
              </a:xfrm>
              <a:custGeom>
                <a:avLst/>
                <a:gdLst/>
                <a:ahLst/>
                <a:cxnLst/>
                <a:rect l="l" t="t" r="r" b="b"/>
                <a:pathLst>
                  <a:path w="7688" h="7968" extrusionOk="0">
                    <a:moveTo>
                      <a:pt x="1770" y="0"/>
                    </a:moveTo>
                    <a:cubicBezTo>
                      <a:pt x="1750" y="0"/>
                      <a:pt x="1729" y="10"/>
                      <a:pt x="1713" y="34"/>
                    </a:cubicBezTo>
                    <a:cubicBezTo>
                      <a:pt x="1325" y="696"/>
                      <a:pt x="777" y="1426"/>
                      <a:pt x="412" y="2202"/>
                    </a:cubicBezTo>
                    <a:cubicBezTo>
                      <a:pt x="320" y="2362"/>
                      <a:pt x="229" y="2545"/>
                      <a:pt x="183" y="2727"/>
                    </a:cubicBezTo>
                    <a:cubicBezTo>
                      <a:pt x="161" y="2819"/>
                      <a:pt x="161" y="2887"/>
                      <a:pt x="138" y="2956"/>
                    </a:cubicBezTo>
                    <a:cubicBezTo>
                      <a:pt x="69" y="3207"/>
                      <a:pt x="24" y="3481"/>
                      <a:pt x="46" y="3732"/>
                    </a:cubicBezTo>
                    <a:cubicBezTo>
                      <a:pt x="46" y="3800"/>
                      <a:pt x="46" y="3869"/>
                      <a:pt x="46" y="3914"/>
                    </a:cubicBezTo>
                    <a:cubicBezTo>
                      <a:pt x="1" y="4257"/>
                      <a:pt x="24" y="4622"/>
                      <a:pt x="69" y="4941"/>
                    </a:cubicBezTo>
                    <a:cubicBezTo>
                      <a:pt x="183" y="5489"/>
                      <a:pt x="594" y="5946"/>
                      <a:pt x="982" y="6334"/>
                    </a:cubicBezTo>
                    <a:cubicBezTo>
                      <a:pt x="989" y="6346"/>
                      <a:pt x="1000" y="6352"/>
                      <a:pt x="1013" y="6352"/>
                    </a:cubicBezTo>
                    <a:cubicBezTo>
                      <a:pt x="1045" y="6352"/>
                      <a:pt x="1084" y="6315"/>
                      <a:pt x="1051" y="6265"/>
                    </a:cubicBezTo>
                    <a:cubicBezTo>
                      <a:pt x="868" y="5991"/>
                      <a:pt x="731" y="5672"/>
                      <a:pt x="617" y="5352"/>
                    </a:cubicBezTo>
                    <a:lnTo>
                      <a:pt x="617" y="5352"/>
                    </a:lnTo>
                    <a:cubicBezTo>
                      <a:pt x="982" y="5900"/>
                      <a:pt x="1484" y="6402"/>
                      <a:pt x="1850" y="6973"/>
                    </a:cubicBezTo>
                    <a:cubicBezTo>
                      <a:pt x="2101" y="7361"/>
                      <a:pt x="2238" y="7749"/>
                      <a:pt x="2694" y="7909"/>
                    </a:cubicBezTo>
                    <a:cubicBezTo>
                      <a:pt x="2832" y="7952"/>
                      <a:pt x="2983" y="7968"/>
                      <a:pt x="3139" y="7968"/>
                    </a:cubicBezTo>
                    <a:cubicBezTo>
                      <a:pt x="3476" y="7968"/>
                      <a:pt x="3836" y="7894"/>
                      <a:pt x="4132" y="7863"/>
                    </a:cubicBezTo>
                    <a:cubicBezTo>
                      <a:pt x="4817" y="7795"/>
                      <a:pt x="5342" y="7589"/>
                      <a:pt x="5981" y="7315"/>
                    </a:cubicBezTo>
                    <a:cubicBezTo>
                      <a:pt x="6552" y="7110"/>
                      <a:pt x="7145" y="7064"/>
                      <a:pt x="7647" y="6722"/>
                    </a:cubicBezTo>
                    <a:cubicBezTo>
                      <a:pt x="7688" y="6681"/>
                      <a:pt x="7656" y="6604"/>
                      <a:pt x="7616" y="6604"/>
                    </a:cubicBezTo>
                    <a:cubicBezTo>
                      <a:pt x="7611" y="6604"/>
                      <a:pt x="7607" y="6605"/>
                      <a:pt x="7602" y="6608"/>
                    </a:cubicBezTo>
                    <a:cubicBezTo>
                      <a:pt x="7122" y="6790"/>
                      <a:pt x="6666" y="6767"/>
                      <a:pt x="6209" y="6882"/>
                    </a:cubicBezTo>
                    <a:cubicBezTo>
                      <a:pt x="5776" y="6950"/>
                      <a:pt x="5388" y="7087"/>
                      <a:pt x="4977" y="7155"/>
                    </a:cubicBezTo>
                    <a:cubicBezTo>
                      <a:pt x="4924" y="7157"/>
                      <a:pt x="4870" y="7158"/>
                      <a:pt x="4817" y="7158"/>
                    </a:cubicBezTo>
                    <a:cubicBezTo>
                      <a:pt x="3974" y="7158"/>
                      <a:pt x="3092" y="6980"/>
                      <a:pt x="2534" y="6379"/>
                    </a:cubicBezTo>
                    <a:cubicBezTo>
                      <a:pt x="1987" y="5763"/>
                      <a:pt x="1233" y="5056"/>
                      <a:pt x="868" y="4302"/>
                    </a:cubicBezTo>
                    <a:cubicBezTo>
                      <a:pt x="845" y="4165"/>
                      <a:pt x="822" y="4028"/>
                      <a:pt x="822" y="3891"/>
                    </a:cubicBezTo>
                    <a:cubicBezTo>
                      <a:pt x="822" y="3412"/>
                      <a:pt x="822" y="2910"/>
                      <a:pt x="868" y="2431"/>
                    </a:cubicBezTo>
                    <a:cubicBezTo>
                      <a:pt x="1119" y="1632"/>
                      <a:pt x="1484" y="810"/>
                      <a:pt x="1827" y="80"/>
                    </a:cubicBezTo>
                    <a:cubicBezTo>
                      <a:pt x="1842" y="35"/>
                      <a:pt x="1808" y="0"/>
                      <a:pt x="1770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1" name="Google Shape;2531;p39"/>
              <p:cNvSpPr/>
              <p:nvPr/>
            </p:nvSpPr>
            <p:spPr>
              <a:xfrm>
                <a:off x="1134055" y="2388114"/>
                <a:ext cx="205752" cy="354736"/>
              </a:xfrm>
              <a:custGeom>
                <a:avLst/>
                <a:gdLst/>
                <a:ahLst/>
                <a:cxnLst/>
                <a:rect l="l" t="t" r="r" b="b"/>
                <a:pathLst>
                  <a:path w="6060" h="10448" extrusionOk="0">
                    <a:moveTo>
                      <a:pt x="2396" y="1"/>
                    </a:moveTo>
                    <a:cubicBezTo>
                      <a:pt x="2373" y="1"/>
                      <a:pt x="2350" y="10"/>
                      <a:pt x="2329" y="30"/>
                    </a:cubicBezTo>
                    <a:cubicBezTo>
                      <a:pt x="1644" y="807"/>
                      <a:pt x="298" y="1742"/>
                      <a:pt x="115" y="2815"/>
                    </a:cubicBezTo>
                    <a:cubicBezTo>
                      <a:pt x="92" y="2929"/>
                      <a:pt x="92" y="3021"/>
                      <a:pt x="92" y="3135"/>
                    </a:cubicBezTo>
                    <a:cubicBezTo>
                      <a:pt x="69" y="3272"/>
                      <a:pt x="47" y="3409"/>
                      <a:pt x="47" y="3546"/>
                    </a:cubicBezTo>
                    <a:cubicBezTo>
                      <a:pt x="47" y="4093"/>
                      <a:pt x="69" y="4664"/>
                      <a:pt x="138" y="5235"/>
                    </a:cubicBezTo>
                    <a:cubicBezTo>
                      <a:pt x="69" y="5851"/>
                      <a:pt x="1" y="6490"/>
                      <a:pt x="92" y="7106"/>
                    </a:cubicBezTo>
                    <a:cubicBezTo>
                      <a:pt x="183" y="7837"/>
                      <a:pt x="503" y="8567"/>
                      <a:pt x="868" y="9206"/>
                    </a:cubicBezTo>
                    <a:cubicBezTo>
                      <a:pt x="877" y="9231"/>
                      <a:pt x="894" y="9241"/>
                      <a:pt x="912" y="9241"/>
                    </a:cubicBezTo>
                    <a:cubicBezTo>
                      <a:pt x="943" y="9241"/>
                      <a:pt x="974" y="9212"/>
                      <a:pt x="960" y="9183"/>
                    </a:cubicBezTo>
                    <a:cubicBezTo>
                      <a:pt x="800" y="8613"/>
                      <a:pt x="617" y="8088"/>
                      <a:pt x="526" y="7540"/>
                    </a:cubicBezTo>
                    <a:lnTo>
                      <a:pt x="526" y="7540"/>
                    </a:lnTo>
                    <a:cubicBezTo>
                      <a:pt x="572" y="7700"/>
                      <a:pt x="640" y="7837"/>
                      <a:pt x="708" y="7974"/>
                    </a:cubicBezTo>
                    <a:cubicBezTo>
                      <a:pt x="731" y="8042"/>
                      <a:pt x="754" y="8111"/>
                      <a:pt x="800" y="8179"/>
                    </a:cubicBezTo>
                    <a:cubicBezTo>
                      <a:pt x="1188" y="8773"/>
                      <a:pt x="1941" y="9206"/>
                      <a:pt x="2694" y="9457"/>
                    </a:cubicBezTo>
                    <a:cubicBezTo>
                      <a:pt x="3676" y="10005"/>
                      <a:pt x="4885" y="9823"/>
                      <a:pt x="5867" y="10439"/>
                    </a:cubicBezTo>
                    <a:cubicBezTo>
                      <a:pt x="5880" y="10445"/>
                      <a:pt x="5893" y="10448"/>
                      <a:pt x="5906" y="10448"/>
                    </a:cubicBezTo>
                    <a:cubicBezTo>
                      <a:pt x="5986" y="10448"/>
                      <a:pt x="6060" y="10338"/>
                      <a:pt x="5981" y="10279"/>
                    </a:cubicBezTo>
                    <a:cubicBezTo>
                      <a:pt x="5296" y="9731"/>
                      <a:pt x="4429" y="9640"/>
                      <a:pt x="3653" y="9229"/>
                    </a:cubicBezTo>
                    <a:cubicBezTo>
                      <a:pt x="2649" y="8704"/>
                      <a:pt x="1713" y="7860"/>
                      <a:pt x="1485" y="6695"/>
                    </a:cubicBezTo>
                    <a:cubicBezTo>
                      <a:pt x="1393" y="6193"/>
                      <a:pt x="1393" y="5646"/>
                      <a:pt x="1279" y="5143"/>
                    </a:cubicBezTo>
                    <a:cubicBezTo>
                      <a:pt x="1188" y="4618"/>
                      <a:pt x="982" y="4162"/>
                      <a:pt x="868" y="3660"/>
                    </a:cubicBezTo>
                    <a:cubicBezTo>
                      <a:pt x="526" y="2290"/>
                      <a:pt x="1713" y="1195"/>
                      <a:pt x="2489" y="190"/>
                    </a:cubicBezTo>
                    <a:cubicBezTo>
                      <a:pt x="2542" y="102"/>
                      <a:pt x="2472" y="1"/>
                      <a:pt x="2396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2" name="Google Shape;2532;p39"/>
              <p:cNvSpPr/>
              <p:nvPr/>
            </p:nvSpPr>
            <p:spPr>
              <a:xfrm>
                <a:off x="1439624" y="2496083"/>
                <a:ext cx="98225" cy="81554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02" extrusionOk="0">
                    <a:moveTo>
                      <a:pt x="2254" y="0"/>
                    </a:moveTo>
                    <a:lnTo>
                      <a:pt x="2254" y="0"/>
                    </a:lnTo>
                    <a:cubicBezTo>
                      <a:pt x="2277" y="251"/>
                      <a:pt x="2277" y="525"/>
                      <a:pt x="2254" y="776"/>
                    </a:cubicBezTo>
                    <a:cubicBezTo>
                      <a:pt x="2208" y="1164"/>
                      <a:pt x="1934" y="1324"/>
                      <a:pt x="1637" y="1530"/>
                    </a:cubicBezTo>
                    <a:cubicBezTo>
                      <a:pt x="1135" y="1872"/>
                      <a:pt x="565" y="2032"/>
                      <a:pt x="40" y="2329"/>
                    </a:cubicBezTo>
                    <a:cubicBezTo>
                      <a:pt x="0" y="2348"/>
                      <a:pt x="29" y="2402"/>
                      <a:pt x="66" y="2402"/>
                    </a:cubicBezTo>
                    <a:cubicBezTo>
                      <a:pt x="73" y="2402"/>
                      <a:pt x="79" y="2400"/>
                      <a:pt x="85" y="2397"/>
                    </a:cubicBezTo>
                    <a:cubicBezTo>
                      <a:pt x="519" y="2214"/>
                      <a:pt x="976" y="2214"/>
                      <a:pt x="1364" y="1986"/>
                    </a:cubicBezTo>
                    <a:cubicBezTo>
                      <a:pt x="1706" y="1804"/>
                      <a:pt x="2094" y="1621"/>
                      <a:pt x="2391" y="1393"/>
                    </a:cubicBezTo>
                    <a:cubicBezTo>
                      <a:pt x="2414" y="1393"/>
                      <a:pt x="2436" y="1370"/>
                      <a:pt x="2459" y="1347"/>
                    </a:cubicBezTo>
                    <a:lnTo>
                      <a:pt x="2459" y="1347"/>
                    </a:lnTo>
                    <a:cubicBezTo>
                      <a:pt x="2345" y="1598"/>
                      <a:pt x="2162" y="1804"/>
                      <a:pt x="1957" y="2032"/>
                    </a:cubicBezTo>
                    <a:cubicBezTo>
                      <a:pt x="1939" y="2069"/>
                      <a:pt x="1965" y="2136"/>
                      <a:pt x="2012" y="2136"/>
                    </a:cubicBezTo>
                    <a:cubicBezTo>
                      <a:pt x="2023" y="2136"/>
                      <a:pt x="2035" y="2132"/>
                      <a:pt x="2048" y="2123"/>
                    </a:cubicBezTo>
                    <a:cubicBezTo>
                      <a:pt x="2391" y="1941"/>
                      <a:pt x="2710" y="1621"/>
                      <a:pt x="2802" y="1233"/>
                    </a:cubicBezTo>
                    <a:cubicBezTo>
                      <a:pt x="2893" y="936"/>
                      <a:pt x="2847" y="639"/>
                      <a:pt x="2779" y="366"/>
                    </a:cubicBezTo>
                    <a:cubicBezTo>
                      <a:pt x="2642" y="297"/>
                      <a:pt x="2505" y="229"/>
                      <a:pt x="2368" y="160"/>
                    </a:cubicBezTo>
                    <a:cubicBezTo>
                      <a:pt x="2345" y="115"/>
                      <a:pt x="2299" y="69"/>
                      <a:pt x="2277" y="23"/>
                    </a:cubicBezTo>
                    <a:cubicBezTo>
                      <a:pt x="2277" y="23"/>
                      <a:pt x="2254" y="0"/>
                      <a:pt x="2254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3" name="Google Shape;2533;p39"/>
              <p:cNvSpPr/>
              <p:nvPr/>
            </p:nvSpPr>
            <p:spPr>
              <a:xfrm>
                <a:off x="1242838" y="2338001"/>
                <a:ext cx="65630" cy="58093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711" extrusionOk="0">
                    <a:moveTo>
                      <a:pt x="837" y="0"/>
                    </a:moveTo>
                    <a:cubicBezTo>
                      <a:pt x="746" y="91"/>
                      <a:pt x="654" y="183"/>
                      <a:pt x="586" y="274"/>
                    </a:cubicBezTo>
                    <a:cubicBezTo>
                      <a:pt x="403" y="525"/>
                      <a:pt x="266" y="845"/>
                      <a:pt x="198" y="1164"/>
                    </a:cubicBezTo>
                    <a:cubicBezTo>
                      <a:pt x="129" y="1301"/>
                      <a:pt x="61" y="1461"/>
                      <a:pt x="15" y="1621"/>
                    </a:cubicBezTo>
                    <a:cubicBezTo>
                      <a:pt x="0" y="1665"/>
                      <a:pt x="54" y="1710"/>
                      <a:pt x="99" y="1710"/>
                    </a:cubicBezTo>
                    <a:cubicBezTo>
                      <a:pt x="123" y="1710"/>
                      <a:pt x="144" y="1698"/>
                      <a:pt x="152" y="1666"/>
                    </a:cubicBezTo>
                    <a:cubicBezTo>
                      <a:pt x="198" y="1575"/>
                      <a:pt x="266" y="1506"/>
                      <a:pt x="312" y="1415"/>
                    </a:cubicBezTo>
                    <a:cubicBezTo>
                      <a:pt x="335" y="1370"/>
                      <a:pt x="380" y="1324"/>
                      <a:pt x="403" y="1278"/>
                    </a:cubicBezTo>
                    <a:cubicBezTo>
                      <a:pt x="677" y="959"/>
                      <a:pt x="1020" y="753"/>
                      <a:pt x="1453" y="571"/>
                    </a:cubicBezTo>
                    <a:cubicBezTo>
                      <a:pt x="1613" y="502"/>
                      <a:pt x="1773" y="411"/>
                      <a:pt x="1933" y="320"/>
                    </a:cubicBezTo>
                    <a:cubicBezTo>
                      <a:pt x="1567" y="205"/>
                      <a:pt x="1202" y="91"/>
                      <a:pt x="837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4" name="Google Shape;2534;p39"/>
              <p:cNvSpPr/>
              <p:nvPr/>
            </p:nvSpPr>
            <p:spPr>
              <a:xfrm>
                <a:off x="680726" y="2575124"/>
                <a:ext cx="227278" cy="459377"/>
              </a:xfrm>
              <a:custGeom>
                <a:avLst/>
                <a:gdLst/>
                <a:ahLst/>
                <a:cxnLst/>
                <a:rect l="l" t="t" r="r" b="b"/>
                <a:pathLst>
                  <a:path w="6694" h="13530" extrusionOk="0">
                    <a:moveTo>
                      <a:pt x="2716" y="1"/>
                    </a:moveTo>
                    <a:cubicBezTo>
                      <a:pt x="1758" y="1073"/>
                      <a:pt x="867" y="2192"/>
                      <a:pt x="0" y="3356"/>
                    </a:cubicBezTo>
                    <a:cubicBezTo>
                      <a:pt x="662" y="6323"/>
                      <a:pt x="2716" y="9039"/>
                      <a:pt x="4702" y="11276"/>
                    </a:cubicBezTo>
                    <a:cubicBezTo>
                      <a:pt x="5204" y="12075"/>
                      <a:pt x="5798" y="12828"/>
                      <a:pt x="6482" y="13490"/>
                    </a:cubicBezTo>
                    <a:cubicBezTo>
                      <a:pt x="6505" y="13518"/>
                      <a:pt x="6530" y="13530"/>
                      <a:pt x="6554" y="13530"/>
                    </a:cubicBezTo>
                    <a:cubicBezTo>
                      <a:pt x="6629" y="13530"/>
                      <a:pt x="6694" y="13422"/>
                      <a:pt x="6642" y="13353"/>
                    </a:cubicBezTo>
                    <a:cubicBezTo>
                      <a:pt x="4953" y="11185"/>
                      <a:pt x="3812" y="8902"/>
                      <a:pt x="3196" y="6232"/>
                    </a:cubicBezTo>
                    <a:cubicBezTo>
                      <a:pt x="2899" y="4999"/>
                      <a:pt x="2739" y="3744"/>
                      <a:pt x="2648" y="2489"/>
                    </a:cubicBezTo>
                    <a:lnTo>
                      <a:pt x="2648" y="2489"/>
                    </a:lnTo>
                    <a:cubicBezTo>
                      <a:pt x="2899" y="4771"/>
                      <a:pt x="3492" y="7054"/>
                      <a:pt x="4542" y="9062"/>
                    </a:cubicBezTo>
                    <a:cubicBezTo>
                      <a:pt x="4550" y="9085"/>
                      <a:pt x="4568" y="9095"/>
                      <a:pt x="4587" y="9095"/>
                    </a:cubicBezTo>
                    <a:cubicBezTo>
                      <a:pt x="4626" y="9095"/>
                      <a:pt x="4672" y="9055"/>
                      <a:pt x="4656" y="8994"/>
                    </a:cubicBezTo>
                    <a:cubicBezTo>
                      <a:pt x="3584" y="6049"/>
                      <a:pt x="2830" y="3150"/>
                      <a:pt x="2716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5" name="Google Shape;2535;p39"/>
              <p:cNvSpPr/>
              <p:nvPr/>
            </p:nvSpPr>
            <p:spPr>
              <a:xfrm>
                <a:off x="512527" y="2775850"/>
                <a:ext cx="540694" cy="748517"/>
              </a:xfrm>
              <a:custGeom>
                <a:avLst/>
                <a:gdLst/>
                <a:ahLst/>
                <a:cxnLst/>
                <a:rect l="l" t="t" r="r" b="b"/>
                <a:pathLst>
                  <a:path w="15925" h="22046" extrusionOk="0">
                    <a:moveTo>
                      <a:pt x="2945" y="0"/>
                    </a:moveTo>
                    <a:cubicBezTo>
                      <a:pt x="2192" y="845"/>
                      <a:pt x="1348" y="1598"/>
                      <a:pt x="343" y="2214"/>
                    </a:cubicBezTo>
                    <a:cubicBezTo>
                      <a:pt x="229" y="2260"/>
                      <a:pt x="115" y="2306"/>
                      <a:pt x="1" y="2328"/>
                    </a:cubicBezTo>
                    <a:cubicBezTo>
                      <a:pt x="115" y="2557"/>
                      <a:pt x="252" y="2762"/>
                      <a:pt x="366" y="2968"/>
                    </a:cubicBezTo>
                    <a:cubicBezTo>
                      <a:pt x="1873" y="6414"/>
                      <a:pt x="3767" y="9792"/>
                      <a:pt x="6209" y="12645"/>
                    </a:cubicBezTo>
                    <a:cubicBezTo>
                      <a:pt x="6221" y="12663"/>
                      <a:pt x="6237" y="12670"/>
                      <a:pt x="6253" y="12670"/>
                    </a:cubicBezTo>
                    <a:cubicBezTo>
                      <a:pt x="6302" y="12670"/>
                      <a:pt x="6358" y="12606"/>
                      <a:pt x="6324" y="12554"/>
                    </a:cubicBezTo>
                    <a:cubicBezTo>
                      <a:pt x="5548" y="11390"/>
                      <a:pt x="4794" y="10249"/>
                      <a:pt x="4064" y="9085"/>
                    </a:cubicBezTo>
                    <a:lnTo>
                      <a:pt x="4064" y="9085"/>
                    </a:lnTo>
                    <a:cubicBezTo>
                      <a:pt x="4498" y="9747"/>
                      <a:pt x="4954" y="10363"/>
                      <a:pt x="5456" y="10956"/>
                    </a:cubicBezTo>
                    <a:cubicBezTo>
                      <a:pt x="7145" y="12874"/>
                      <a:pt x="9451" y="14335"/>
                      <a:pt x="11436" y="15932"/>
                    </a:cubicBezTo>
                    <a:cubicBezTo>
                      <a:pt x="12578" y="16868"/>
                      <a:pt x="13765" y="17895"/>
                      <a:pt x="14609" y="19151"/>
                    </a:cubicBezTo>
                    <a:cubicBezTo>
                      <a:pt x="14997" y="20064"/>
                      <a:pt x="15362" y="21000"/>
                      <a:pt x="15705" y="21981"/>
                    </a:cubicBezTo>
                    <a:cubicBezTo>
                      <a:pt x="15723" y="22026"/>
                      <a:pt x="15761" y="22046"/>
                      <a:pt x="15800" y="22046"/>
                    </a:cubicBezTo>
                    <a:cubicBezTo>
                      <a:pt x="15862" y="22046"/>
                      <a:pt x="15924" y="21996"/>
                      <a:pt x="15910" y="21913"/>
                    </a:cubicBezTo>
                    <a:cubicBezTo>
                      <a:pt x="15203" y="18329"/>
                      <a:pt x="13126" y="15316"/>
                      <a:pt x="10775" y="12600"/>
                    </a:cubicBezTo>
                    <a:lnTo>
                      <a:pt x="10775" y="12600"/>
                    </a:lnTo>
                    <a:cubicBezTo>
                      <a:pt x="11779" y="13353"/>
                      <a:pt x="12829" y="14038"/>
                      <a:pt x="13605" y="14974"/>
                    </a:cubicBezTo>
                    <a:cubicBezTo>
                      <a:pt x="13615" y="14984"/>
                      <a:pt x="13629" y="14988"/>
                      <a:pt x="13644" y="14988"/>
                    </a:cubicBezTo>
                    <a:cubicBezTo>
                      <a:pt x="13694" y="14988"/>
                      <a:pt x="13754" y="14935"/>
                      <a:pt x="13719" y="14882"/>
                    </a:cubicBezTo>
                    <a:cubicBezTo>
                      <a:pt x="12623" y="13239"/>
                      <a:pt x="10820" y="12212"/>
                      <a:pt x="9291" y="10956"/>
                    </a:cubicBezTo>
                    <a:cubicBezTo>
                      <a:pt x="9108" y="10774"/>
                      <a:pt x="8948" y="10591"/>
                      <a:pt x="8766" y="10409"/>
                    </a:cubicBezTo>
                    <a:cubicBezTo>
                      <a:pt x="6894" y="8446"/>
                      <a:pt x="5456" y="6414"/>
                      <a:pt x="4452" y="3903"/>
                    </a:cubicBezTo>
                    <a:cubicBezTo>
                      <a:pt x="3927" y="2625"/>
                      <a:pt x="3402" y="1324"/>
                      <a:pt x="2945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6" name="Google Shape;2536;p39"/>
              <p:cNvSpPr/>
              <p:nvPr/>
            </p:nvSpPr>
            <p:spPr>
              <a:xfrm>
                <a:off x="503530" y="3196519"/>
                <a:ext cx="522869" cy="500799"/>
              </a:xfrm>
              <a:custGeom>
                <a:avLst/>
                <a:gdLst/>
                <a:ahLst/>
                <a:cxnLst/>
                <a:rect l="l" t="t" r="r" b="b"/>
                <a:pathLst>
                  <a:path w="15400" h="14750" extrusionOk="0">
                    <a:moveTo>
                      <a:pt x="106" y="0"/>
                    </a:moveTo>
                    <a:cubicBezTo>
                      <a:pt x="56" y="0"/>
                      <a:pt x="1" y="39"/>
                      <a:pt x="15" y="96"/>
                    </a:cubicBezTo>
                    <a:cubicBezTo>
                      <a:pt x="1225" y="3862"/>
                      <a:pt x="4557" y="6122"/>
                      <a:pt x="7890" y="7902"/>
                    </a:cubicBezTo>
                    <a:cubicBezTo>
                      <a:pt x="9784" y="8883"/>
                      <a:pt x="11793" y="9819"/>
                      <a:pt x="13025" y="11645"/>
                    </a:cubicBezTo>
                    <a:cubicBezTo>
                      <a:pt x="13619" y="12513"/>
                      <a:pt x="14007" y="13517"/>
                      <a:pt x="14121" y="14567"/>
                    </a:cubicBezTo>
                    <a:cubicBezTo>
                      <a:pt x="14121" y="14613"/>
                      <a:pt x="14121" y="14681"/>
                      <a:pt x="14121" y="14750"/>
                    </a:cubicBezTo>
                    <a:cubicBezTo>
                      <a:pt x="14144" y="14727"/>
                      <a:pt x="14144" y="14704"/>
                      <a:pt x="14167" y="14681"/>
                    </a:cubicBezTo>
                    <a:cubicBezTo>
                      <a:pt x="14555" y="13905"/>
                      <a:pt x="15171" y="13015"/>
                      <a:pt x="15399" y="12125"/>
                    </a:cubicBezTo>
                    <a:cubicBezTo>
                      <a:pt x="15376" y="12102"/>
                      <a:pt x="15353" y="12079"/>
                      <a:pt x="15353" y="12056"/>
                    </a:cubicBezTo>
                    <a:cubicBezTo>
                      <a:pt x="15285" y="11691"/>
                      <a:pt x="15239" y="11326"/>
                      <a:pt x="15171" y="10961"/>
                    </a:cubicBezTo>
                    <a:cubicBezTo>
                      <a:pt x="14760" y="10093"/>
                      <a:pt x="14349" y="9112"/>
                      <a:pt x="13756" y="8381"/>
                    </a:cubicBezTo>
                    <a:cubicBezTo>
                      <a:pt x="13687" y="8313"/>
                      <a:pt x="13642" y="8244"/>
                      <a:pt x="13573" y="8199"/>
                    </a:cubicBezTo>
                    <a:cubicBezTo>
                      <a:pt x="13185" y="7788"/>
                      <a:pt x="12683" y="7468"/>
                      <a:pt x="12135" y="7263"/>
                    </a:cubicBezTo>
                    <a:cubicBezTo>
                      <a:pt x="11336" y="6920"/>
                      <a:pt x="10492" y="6715"/>
                      <a:pt x="9716" y="6395"/>
                    </a:cubicBezTo>
                    <a:cubicBezTo>
                      <a:pt x="8757" y="6007"/>
                      <a:pt x="7867" y="5505"/>
                      <a:pt x="6954" y="5026"/>
                    </a:cubicBezTo>
                    <a:cubicBezTo>
                      <a:pt x="6943" y="5019"/>
                      <a:pt x="6930" y="5015"/>
                      <a:pt x="6918" y="5015"/>
                    </a:cubicBezTo>
                    <a:cubicBezTo>
                      <a:pt x="6854" y="5015"/>
                      <a:pt x="6786" y="5102"/>
                      <a:pt x="6862" y="5140"/>
                    </a:cubicBezTo>
                    <a:cubicBezTo>
                      <a:pt x="7821" y="5893"/>
                      <a:pt x="8917" y="6464"/>
                      <a:pt x="10035" y="6920"/>
                    </a:cubicBezTo>
                    <a:cubicBezTo>
                      <a:pt x="2982" y="5117"/>
                      <a:pt x="175" y="73"/>
                      <a:pt x="175" y="50"/>
                    </a:cubicBezTo>
                    <a:cubicBezTo>
                      <a:pt x="166" y="15"/>
                      <a:pt x="137" y="0"/>
                      <a:pt x="106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7" name="Google Shape;2537;p39"/>
              <p:cNvSpPr/>
              <p:nvPr/>
            </p:nvSpPr>
            <p:spPr>
              <a:xfrm>
                <a:off x="479220" y="3220693"/>
                <a:ext cx="815" cy="0"/>
              </a:xfrm>
              <a:custGeom>
                <a:avLst/>
                <a:gdLst/>
                <a:ahLst/>
                <a:cxnLst/>
                <a:rect l="l" t="t" r="r" b="b"/>
                <a:pathLst>
                  <a:path w="24" fill="none" extrusionOk="0">
                    <a:moveTo>
                      <a:pt x="23" y="0"/>
                    </a:moveTo>
                    <a:cubicBezTo>
                      <a:pt x="0" y="0"/>
                      <a:pt x="0" y="0"/>
                      <a:pt x="23" y="0"/>
                    </a:cubicBezTo>
                  </a:path>
                </a:pathLst>
              </a:custGeom>
              <a:noFill/>
              <a:ln w="6850" cap="rnd" cmpd="sng">
                <a:solidFill>
                  <a:srgbClr val="6146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8" name="Google Shape;2538;p39"/>
              <p:cNvSpPr/>
              <p:nvPr/>
            </p:nvSpPr>
            <p:spPr>
              <a:xfrm>
                <a:off x="239756" y="2913798"/>
                <a:ext cx="536653" cy="767870"/>
              </a:xfrm>
              <a:custGeom>
                <a:avLst/>
                <a:gdLst/>
                <a:ahLst/>
                <a:cxnLst/>
                <a:rect l="l" t="t" r="r" b="b"/>
                <a:pathLst>
                  <a:path w="15806" h="22616" extrusionOk="0">
                    <a:moveTo>
                      <a:pt x="3105" y="0"/>
                    </a:moveTo>
                    <a:cubicBezTo>
                      <a:pt x="2078" y="343"/>
                      <a:pt x="1050" y="685"/>
                      <a:pt x="0" y="1005"/>
                    </a:cubicBezTo>
                    <a:cubicBezTo>
                      <a:pt x="160" y="1712"/>
                      <a:pt x="297" y="2420"/>
                      <a:pt x="434" y="3127"/>
                    </a:cubicBezTo>
                    <a:cubicBezTo>
                      <a:pt x="982" y="5980"/>
                      <a:pt x="1484" y="8925"/>
                      <a:pt x="2808" y="11550"/>
                    </a:cubicBezTo>
                    <a:cubicBezTo>
                      <a:pt x="3219" y="12371"/>
                      <a:pt x="3698" y="13102"/>
                      <a:pt x="4246" y="13764"/>
                    </a:cubicBezTo>
                    <a:cubicBezTo>
                      <a:pt x="4177" y="13718"/>
                      <a:pt x="4109" y="13673"/>
                      <a:pt x="4063" y="13604"/>
                    </a:cubicBezTo>
                    <a:cubicBezTo>
                      <a:pt x="2511" y="12120"/>
                      <a:pt x="1712" y="10363"/>
                      <a:pt x="1119" y="8331"/>
                    </a:cubicBezTo>
                    <a:cubicBezTo>
                      <a:pt x="1111" y="8308"/>
                      <a:pt x="1095" y="8298"/>
                      <a:pt x="1078" y="8298"/>
                    </a:cubicBezTo>
                    <a:cubicBezTo>
                      <a:pt x="1046" y="8298"/>
                      <a:pt x="1013" y="8332"/>
                      <a:pt x="1028" y="8377"/>
                    </a:cubicBezTo>
                    <a:cubicBezTo>
                      <a:pt x="1553" y="10294"/>
                      <a:pt x="2055" y="12257"/>
                      <a:pt x="3470" y="13718"/>
                    </a:cubicBezTo>
                    <a:cubicBezTo>
                      <a:pt x="4474" y="14745"/>
                      <a:pt x="5775" y="15636"/>
                      <a:pt x="7122" y="16343"/>
                    </a:cubicBezTo>
                    <a:cubicBezTo>
                      <a:pt x="7373" y="16503"/>
                      <a:pt x="7624" y="16663"/>
                      <a:pt x="7898" y="16800"/>
                    </a:cubicBezTo>
                    <a:cubicBezTo>
                      <a:pt x="9884" y="17918"/>
                      <a:pt x="11915" y="18763"/>
                      <a:pt x="13718" y="20132"/>
                    </a:cubicBezTo>
                    <a:cubicBezTo>
                      <a:pt x="14403" y="20908"/>
                      <a:pt x="15042" y="21730"/>
                      <a:pt x="15659" y="22597"/>
                    </a:cubicBezTo>
                    <a:cubicBezTo>
                      <a:pt x="15671" y="22610"/>
                      <a:pt x="15689" y="22616"/>
                      <a:pt x="15708" y="22616"/>
                    </a:cubicBezTo>
                    <a:cubicBezTo>
                      <a:pt x="15756" y="22616"/>
                      <a:pt x="15806" y="22578"/>
                      <a:pt x="15773" y="22529"/>
                    </a:cubicBezTo>
                    <a:cubicBezTo>
                      <a:pt x="15362" y="21639"/>
                      <a:pt x="14791" y="20840"/>
                      <a:pt x="14129" y="20086"/>
                    </a:cubicBezTo>
                    <a:cubicBezTo>
                      <a:pt x="14084" y="20041"/>
                      <a:pt x="14061" y="19995"/>
                      <a:pt x="14015" y="19972"/>
                    </a:cubicBezTo>
                    <a:cubicBezTo>
                      <a:pt x="13285" y="19151"/>
                      <a:pt x="12440" y="18397"/>
                      <a:pt x="11573" y="17781"/>
                    </a:cubicBezTo>
                    <a:cubicBezTo>
                      <a:pt x="10614" y="17073"/>
                      <a:pt x="9519" y="16526"/>
                      <a:pt x="8606" y="15772"/>
                    </a:cubicBezTo>
                    <a:cubicBezTo>
                      <a:pt x="7624" y="14996"/>
                      <a:pt x="6917" y="13969"/>
                      <a:pt x="6277" y="12919"/>
                    </a:cubicBezTo>
                    <a:cubicBezTo>
                      <a:pt x="5547" y="11687"/>
                      <a:pt x="4839" y="10454"/>
                      <a:pt x="4451" y="9062"/>
                    </a:cubicBezTo>
                    <a:cubicBezTo>
                      <a:pt x="4292" y="8468"/>
                      <a:pt x="4177" y="7852"/>
                      <a:pt x="4086" y="7259"/>
                    </a:cubicBezTo>
                    <a:lnTo>
                      <a:pt x="4086" y="7259"/>
                    </a:lnTo>
                    <a:cubicBezTo>
                      <a:pt x="4680" y="9267"/>
                      <a:pt x="5547" y="11162"/>
                      <a:pt x="6985" y="12737"/>
                    </a:cubicBezTo>
                    <a:cubicBezTo>
                      <a:pt x="7002" y="12754"/>
                      <a:pt x="7021" y="12761"/>
                      <a:pt x="7038" y="12761"/>
                    </a:cubicBezTo>
                    <a:cubicBezTo>
                      <a:pt x="7091" y="12761"/>
                      <a:pt x="7133" y="12697"/>
                      <a:pt x="7099" y="12645"/>
                    </a:cubicBezTo>
                    <a:cubicBezTo>
                      <a:pt x="5889" y="10842"/>
                      <a:pt x="4976" y="8993"/>
                      <a:pt x="4429" y="6871"/>
                    </a:cubicBezTo>
                    <a:cubicBezTo>
                      <a:pt x="3835" y="4611"/>
                      <a:pt x="3447" y="2306"/>
                      <a:pt x="3105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9" name="Google Shape;2539;p39"/>
              <p:cNvSpPr/>
              <p:nvPr/>
            </p:nvSpPr>
            <p:spPr>
              <a:xfrm>
                <a:off x="383509" y="3584866"/>
                <a:ext cx="443725" cy="516214"/>
              </a:xfrm>
              <a:custGeom>
                <a:avLst/>
                <a:gdLst/>
                <a:ahLst/>
                <a:cxnLst/>
                <a:rect l="l" t="t" r="r" b="b"/>
                <a:pathLst>
                  <a:path w="13069" h="15204" extrusionOk="0">
                    <a:moveTo>
                      <a:pt x="96" y="0"/>
                    </a:moveTo>
                    <a:cubicBezTo>
                      <a:pt x="43" y="0"/>
                      <a:pt x="1" y="65"/>
                      <a:pt x="35" y="116"/>
                    </a:cubicBezTo>
                    <a:cubicBezTo>
                      <a:pt x="857" y="1143"/>
                      <a:pt x="1701" y="2170"/>
                      <a:pt x="2705" y="3015"/>
                    </a:cubicBezTo>
                    <a:cubicBezTo>
                      <a:pt x="2705" y="3038"/>
                      <a:pt x="2705" y="3038"/>
                      <a:pt x="2728" y="3060"/>
                    </a:cubicBezTo>
                    <a:cubicBezTo>
                      <a:pt x="2911" y="3197"/>
                      <a:pt x="3093" y="3312"/>
                      <a:pt x="3276" y="3448"/>
                    </a:cubicBezTo>
                    <a:cubicBezTo>
                      <a:pt x="3299" y="3471"/>
                      <a:pt x="3299" y="3471"/>
                      <a:pt x="3322" y="3494"/>
                    </a:cubicBezTo>
                    <a:cubicBezTo>
                      <a:pt x="4257" y="4156"/>
                      <a:pt x="5193" y="4818"/>
                      <a:pt x="6038" y="5594"/>
                    </a:cubicBezTo>
                    <a:cubicBezTo>
                      <a:pt x="7019" y="6507"/>
                      <a:pt x="7727" y="7580"/>
                      <a:pt x="8389" y="8698"/>
                    </a:cubicBezTo>
                    <a:cubicBezTo>
                      <a:pt x="8161" y="8424"/>
                      <a:pt x="7910" y="8150"/>
                      <a:pt x="7658" y="7899"/>
                    </a:cubicBezTo>
                    <a:cubicBezTo>
                      <a:pt x="7632" y="7879"/>
                      <a:pt x="7605" y="7870"/>
                      <a:pt x="7580" y="7870"/>
                    </a:cubicBezTo>
                    <a:cubicBezTo>
                      <a:pt x="7494" y="7870"/>
                      <a:pt x="7428" y="7971"/>
                      <a:pt x="7499" y="8059"/>
                    </a:cubicBezTo>
                    <a:cubicBezTo>
                      <a:pt x="8343" y="9086"/>
                      <a:pt x="9074" y="10136"/>
                      <a:pt x="9781" y="11232"/>
                    </a:cubicBezTo>
                    <a:cubicBezTo>
                      <a:pt x="9941" y="11529"/>
                      <a:pt x="10101" y="11803"/>
                      <a:pt x="10261" y="12099"/>
                    </a:cubicBezTo>
                    <a:cubicBezTo>
                      <a:pt x="10557" y="12647"/>
                      <a:pt x="10831" y="13218"/>
                      <a:pt x="11105" y="13788"/>
                    </a:cubicBezTo>
                    <a:cubicBezTo>
                      <a:pt x="11288" y="14222"/>
                      <a:pt x="11584" y="14701"/>
                      <a:pt x="11767" y="15203"/>
                    </a:cubicBezTo>
                    <a:cubicBezTo>
                      <a:pt x="12178" y="14062"/>
                      <a:pt x="12589" y="12921"/>
                      <a:pt x="13068" y="11803"/>
                    </a:cubicBezTo>
                    <a:cubicBezTo>
                      <a:pt x="12703" y="10479"/>
                      <a:pt x="11995" y="9246"/>
                      <a:pt x="11128" y="8128"/>
                    </a:cubicBezTo>
                    <a:cubicBezTo>
                      <a:pt x="9895" y="6165"/>
                      <a:pt x="8115" y="4590"/>
                      <a:pt x="6015" y="3517"/>
                    </a:cubicBezTo>
                    <a:cubicBezTo>
                      <a:pt x="6002" y="3508"/>
                      <a:pt x="5990" y="3505"/>
                      <a:pt x="5979" y="3505"/>
                    </a:cubicBezTo>
                    <a:cubicBezTo>
                      <a:pt x="5932" y="3505"/>
                      <a:pt x="5910" y="3571"/>
                      <a:pt x="5947" y="3608"/>
                    </a:cubicBezTo>
                    <a:cubicBezTo>
                      <a:pt x="7453" y="4407"/>
                      <a:pt x="8777" y="5503"/>
                      <a:pt x="9850" y="6781"/>
                    </a:cubicBezTo>
                    <a:cubicBezTo>
                      <a:pt x="9439" y="6393"/>
                      <a:pt x="9005" y="6028"/>
                      <a:pt x="8549" y="5685"/>
                    </a:cubicBezTo>
                    <a:cubicBezTo>
                      <a:pt x="7133" y="4681"/>
                      <a:pt x="5559" y="4270"/>
                      <a:pt x="4029" y="3494"/>
                    </a:cubicBezTo>
                    <a:cubicBezTo>
                      <a:pt x="2454" y="2695"/>
                      <a:pt x="1267" y="1326"/>
                      <a:pt x="149" y="25"/>
                    </a:cubicBezTo>
                    <a:cubicBezTo>
                      <a:pt x="132" y="8"/>
                      <a:pt x="113" y="0"/>
                      <a:pt x="96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0" name="Google Shape;2540;p39"/>
              <p:cNvSpPr/>
              <p:nvPr/>
            </p:nvSpPr>
            <p:spPr>
              <a:xfrm>
                <a:off x="533747" y="3886260"/>
                <a:ext cx="207450" cy="389978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1486" extrusionOk="0">
                    <a:moveTo>
                      <a:pt x="173" y="1"/>
                    </a:moveTo>
                    <a:cubicBezTo>
                      <a:pt x="139" y="1"/>
                      <a:pt x="106" y="23"/>
                      <a:pt x="106" y="72"/>
                    </a:cubicBezTo>
                    <a:cubicBezTo>
                      <a:pt x="221" y="894"/>
                      <a:pt x="426" y="1716"/>
                      <a:pt x="700" y="2515"/>
                    </a:cubicBezTo>
                    <a:cubicBezTo>
                      <a:pt x="974" y="3405"/>
                      <a:pt x="1293" y="4295"/>
                      <a:pt x="1567" y="5162"/>
                    </a:cubicBezTo>
                    <a:cubicBezTo>
                      <a:pt x="1636" y="5413"/>
                      <a:pt x="1704" y="5642"/>
                      <a:pt x="1795" y="5893"/>
                    </a:cubicBezTo>
                    <a:cubicBezTo>
                      <a:pt x="1179" y="4774"/>
                      <a:pt x="631" y="3633"/>
                      <a:pt x="106" y="2469"/>
                    </a:cubicBezTo>
                    <a:cubicBezTo>
                      <a:pt x="98" y="2445"/>
                      <a:pt x="82" y="2435"/>
                      <a:pt x="65" y="2435"/>
                    </a:cubicBezTo>
                    <a:cubicBezTo>
                      <a:pt x="34" y="2435"/>
                      <a:pt x="0" y="2470"/>
                      <a:pt x="15" y="2515"/>
                    </a:cubicBezTo>
                    <a:cubicBezTo>
                      <a:pt x="837" y="4569"/>
                      <a:pt x="1636" y="6578"/>
                      <a:pt x="2960" y="8335"/>
                    </a:cubicBezTo>
                    <a:cubicBezTo>
                      <a:pt x="3690" y="9431"/>
                      <a:pt x="4603" y="10526"/>
                      <a:pt x="5493" y="11485"/>
                    </a:cubicBezTo>
                    <a:cubicBezTo>
                      <a:pt x="5493" y="11234"/>
                      <a:pt x="5516" y="11006"/>
                      <a:pt x="5584" y="10777"/>
                    </a:cubicBezTo>
                    <a:cubicBezTo>
                      <a:pt x="5676" y="10321"/>
                      <a:pt x="5904" y="9910"/>
                      <a:pt x="6109" y="9476"/>
                    </a:cubicBezTo>
                    <a:cubicBezTo>
                      <a:pt x="5858" y="9088"/>
                      <a:pt x="5539" y="8700"/>
                      <a:pt x="5288" y="8358"/>
                    </a:cubicBezTo>
                    <a:cubicBezTo>
                      <a:pt x="4557" y="7354"/>
                      <a:pt x="3736" y="6372"/>
                      <a:pt x="2914" y="5436"/>
                    </a:cubicBezTo>
                    <a:cubicBezTo>
                      <a:pt x="2897" y="5419"/>
                      <a:pt x="2878" y="5412"/>
                      <a:pt x="2861" y="5412"/>
                    </a:cubicBezTo>
                    <a:cubicBezTo>
                      <a:pt x="2810" y="5412"/>
                      <a:pt x="2771" y="5476"/>
                      <a:pt x="2823" y="5528"/>
                    </a:cubicBezTo>
                    <a:cubicBezTo>
                      <a:pt x="3553" y="6372"/>
                      <a:pt x="4238" y="7240"/>
                      <a:pt x="4877" y="8153"/>
                    </a:cubicBezTo>
                    <a:cubicBezTo>
                      <a:pt x="4945" y="8289"/>
                      <a:pt x="5037" y="8404"/>
                      <a:pt x="5128" y="8518"/>
                    </a:cubicBezTo>
                    <a:cubicBezTo>
                      <a:pt x="4580" y="7879"/>
                      <a:pt x="4010" y="7240"/>
                      <a:pt x="3439" y="6669"/>
                    </a:cubicBezTo>
                    <a:cubicBezTo>
                      <a:pt x="1681" y="4866"/>
                      <a:pt x="837" y="2469"/>
                      <a:pt x="243" y="50"/>
                    </a:cubicBezTo>
                    <a:cubicBezTo>
                      <a:pt x="233" y="18"/>
                      <a:pt x="202" y="1"/>
                      <a:pt x="173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1" name="Google Shape;2541;p39"/>
              <p:cNvSpPr/>
              <p:nvPr/>
            </p:nvSpPr>
            <p:spPr>
              <a:xfrm>
                <a:off x="-6669" y="2979666"/>
                <a:ext cx="243372" cy="666114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19619" extrusionOk="0">
                    <a:moveTo>
                      <a:pt x="4017" y="0"/>
                    </a:moveTo>
                    <a:cubicBezTo>
                      <a:pt x="3538" y="137"/>
                      <a:pt x="3013" y="251"/>
                      <a:pt x="2511" y="366"/>
                    </a:cubicBezTo>
                    <a:cubicBezTo>
                      <a:pt x="2465" y="1233"/>
                      <a:pt x="2419" y="2077"/>
                      <a:pt x="2374" y="2945"/>
                    </a:cubicBezTo>
                    <a:cubicBezTo>
                      <a:pt x="2328" y="4086"/>
                      <a:pt x="2214" y="5273"/>
                      <a:pt x="2305" y="6414"/>
                    </a:cubicBezTo>
                    <a:cubicBezTo>
                      <a:pt x="2031" y="5912"/>
                      <a:pt x="1735" y="5410"/>
                      <a:pt x="1484" y="4885"/>
                    </a:cubicBezTo>
                    <a:cubicBezTo>
                      <a:pt x="1050" y="3493"/>
                      <a:pt x="1187" y="2055"/>
                      <a:pt x="1141" y="639"/>
                    </a:cubicBezTo>
                    <a:lnTo>
                      <a:pt x="1141" y="639"/>
                    </a:lnTo>
                    <a:cubicBezTo>
                      <a:pt x="753" y="731"/>
                      <a:pt x="365" y="776"/>
                      <a:pt x="0" y="845"/>
                    </a:cubicBezTo>
                    <a:cubicBezTo>
                      <a:pt x="0" y="2032"/>
                      <a:pt x="137" y="3219"/>
                      <a:pt x="548" y="4291"/>
                    </a:cubicBezTo>
                    <a:cubicBezTo>
                      <a:pt x="890" y="5136"/>
                      <a:pt x="1438" y="5866"/>
                      <a:pt x="1917" y="6642"/>
                    </a:cubicBezTo>
                    <a:cubicBezTo>
                      <a:pt x="2100" y="6939"/>
                      <a:pt x="2283" y="7259"/>
                      <a:pt x="2465" y="7578"/>
                    </a:cubicBezTo>
                    <a:cubicBezTo>
                      <a:pt x="2762" y="8925"/>
                      <a:pt x="3424" y="10158"/>
                      <a:pt x="3835" y="11481"/>
                    </a:cubicBezTo>
                    <a:cubicBezTo>
                      <a:pt x="4360" y="13102"/>
                      <a:pt x="4382" y="14791"/>
                      <a:pt x="4428" y="16480"/>
                    </a:cubicBezTo>
                    <a:cubicBezTo>
                      <a:pt x="4428" y="16537"/>
                      <a:pt x="4468" y="16566"/>
                      <a:pt x="4508" y="16566"/>
                    </a:cubicBezTo>
                    <a:cubicBezTo>
                      <a:pt x="4548" y="16566"/>
                      <a:pt x="4588" y="16537"/>
                      <a:pt x="4588" y="16480"/>
                    </a:cubicBezTo>
                    <a:cubicBezTo>
                      <a:pt x="4611" y="15019"/>
                      <a:pt x="4565" y="13513"/>
                      <a:pt x="4246" y="12075"/>
                    </a:cubicBezTo>
                    <a:cubicBezTo>
                      <a:pt x="4246" y="12052"/>
                      <a:pt x="4246" y="12029"/>
                      <a:pt x="4246" y="12006"/>
                    </a:cubicBezTo>
                    <a:cubicBezTo>
                      <a:pt x="4862" y="13513"/>
                      <a:pt x="5569" y="14997"/>
                      <a:pt x="6231" y="16412"/>
                    </a:cubicBezTo>
                    <a:cubicBezTo>
                      <a:pt x="6505" y="17416"/>
                      <a:pt x="6688" y="18443"/>
                      <a:pt x="6665" y="19516"/>
                    </a:cubicBezTo>
                    <a:cubicBezTo>
                      <a:pt x="6665" y="19584"/>
                      <a:pt x="6711" y="19619"/>
                      <a:pt x="6759" y="19619"/>
                    </a:cubicBezTo>
                    <a:cubicBezTo>
                      <a:pt x="6808" y="19619"/>
                      <a:pt x="6859" y="19584"/>
                      <a:pt x="6870" y="19516"/>
                    </a:cubicBezTo>
                    <a:cubicBezTo>
                      <a:pt x="7167" y="15955"/>
                      <a:pt x="4999" y="12737"/>
                      <a:pt x="4451" y="9290"/>
                    </a:cubicBezTo>
                    <a:cubicBezTo>
                      <a:pt x="3972" y="6232"/>
                      <a:pt x="4246" y="3105"/>
                      <a:pt x="4017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2" name="Google Shape;2542;p39"/>
              <p:cNvSpPr/>
              <p:nvPr/>
            </p:nvSpPr>
            <p:spPr>
              <a:xfrm>
                <a:off x="-6669" y="3471363"/>
                <a:ext cx="133298" cy="406513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11973" extrusionOk="0">
                    <a:moveTo>
                      <a:pt x="46" y="1"/>
                    </a:moveTo>
                    <a:cubicBezTo>
                      <a:pt x="23" y="1"/>
                      <a:pt x="0" y="12"/>
                      <a:pt x="0" y="35"/>
                    </a:cubicBezTo>
                    <a:cubicBezTo>
                      <a:pt x="0" y="81"/>
                      <a:pt x="0" y="104"/>
                      <a:pt x="0" y="127"/>
                    </a:cubicBezTo>
                    <a:lnTo>
                      <a:pt x="0" y="1222"/>
                    </a:lnTo>
                    <a:cubicBezTo>
                      <a:pt x="46" y="1930"/>
                      <a:pt x="183" y="2592"/>
                      <a:pt x="457" y="3254"/>
                    </a:cubicBezTo>
                    <a:cubicBezTo>
                      <a:pt x="571" y="3527"/>
                      <a:pt x="708" y="3779"/>
                      <a:pt x="867" y="4030"/>
                    </a:cubicBezTo>
                    <a:cubicBezTo>
                      <a:pt x="525" y="3550"/>
                      <a:pt x="251" y="3048"/>
                      <a:pt x="0" y="2523"/>
                    </a:cubicBezTo>
                    <a:lnTo>
                      <a:pt x="0" y="4395"/>
                    </a:lnTo>
                    <a:cubicBezTo>
                      <a:pt x="183" y="4829"/>
                      <a:pt x="365" y="5262"/>
                      <a:pt x="548" y="5673"/>
                    </a:cubicBezTo>
                    <a:cubicBezTo>
                      <a:pt x="1210" y="7271"/>
                      <a:pt x="1666" y="8960"/>
                      <a:pt x="1940" y="10672"/>
                    </a:cubicBezTo>
                    <a:cubicBezTo>
                      <a:pt x="1963" y="10832"/>
                      <a:pt x="1986" y="11037"/>
                      <a:pt x="1986" y="11288"/>
                    </a:cubicBezTo>
                    <a:cubicBezTo>
                      <a:pt x="2168" y="11334"/>
                      <a:pt x="2351" y="11402"/>
                      <a:pt x="2534" y="11448"/>
                    </a:cubicBezTo>
                    <a:cubicBezTo>
                      <a:pt x="2990" y="11608"/>
                      <a:pt x="3447" y="11790"/>
                      <a:pt x="3926" y="11973"/>
                    </a:cubicBezTo>
                    <a:cubicBezTo>
                      <a:pt x="3903" y="10763"/>
                      <a:pt x="3766" y="9553"/>
                      <a:pt x="3424" y="8389"/>
                    </a:cubicBezTo>
                    <a:cubicBezTo>
                      <a:pt x="3104" y="7316"/>
                      <a:pt x="2556" y="6426"/>
                      <a:pt x="1940" y="5536"/>
                    </a:cubicBezTo>
                    <a:cubicBezTo>
                      <a:pt x="1689" y="4965"/>
                      <a:pt x="1324" y="4440"/>
                      <a:pt x="1004" y="3870"/>
                    </a:cubicBezTo>
                    <a:cubicBezTo>
                      <a:pt x="320" y="2706"/>
                      <a:pt x="0" y="1405"/>
                      <a:pt x="91" y="35"/>
                    </a:cubicBezTo>
                    <a:cubicBezTo>
                      <a:pt x="91" y="12"/>
                      <a:pt x="68" y="1"/>
                      <a:pt x="46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3" name="Google Shape;2543;p39"/>
              <p:cNvSpPr/>
              <p:nvPr/>
            </p:nvSpPr>
            <p:spPr>
              <a:xfrm>
                <a:off x="-7450" y="3475641"/>
                <a:ext cx="815" cy="37246"/>
              </a:xfrm>
              <a:custGeom>
                <a:avLst/>
                <a:gdLst/>
                <a:ahLst/>
                <a:cxnLst/>
                <a:rect l="l" t="t" r="r" b="b"/>
                <a:pathLst>
                  <a:path w="24" h="1097" extrusionOk="0">
                    <a:moveTo>
                      <a:pt x="23" y="1"/>
                    </a:moveTo>
                    <a:cubicBezTo>
                      <a:pt x="0" y="366"/>
                      <a:pt x="0" y="731"/>
                      <a:pt x="23" y="1096"/>
                    </a:cubicBezTo>
                    <a:lnTo>
                      <a:pt x="23" y="1"/>
                    </a:ln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4" name="Google Shape;2544;p39"/>
              <p:cNvSpPr/>
              <p:nvPr/>
            </p:nvSpPr>
            <p:spPr>
              <a:xfrm>
                <a:off x="239756" y="3552984"/>
                <a:ext cx="92249" cy="383018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11281" extrusionOk="0">
                    <a:moveTo>
                      <a:pt x="1493" y="0"/>
                    </a:moveTo>
                    <a:cubicBezTo>
                      <a:pt x="1436" y="0"/>
                      <a:pt x="1370" y="41"/>
                      <a:pt x="1370" y="119"/>
                    </a:cubicBezTo>
                    <a:cubicBezTo>
                      <a:pt x="1484" y="2242"/>
                      <a:pt x="1918" y="4410"/>
                      <a:pt x="1804" y="6556"/>
                    </a:cubicBezTo>
                    <a:cubicBezTo>
                      <a:pt x="1781" y="7012"/>
                      <a:pt x="1712" y="7446"/>
                      <a:pt x="1598" y="7857"/>
                    </a:cubicBezTo>
                    <a:cubicBezTo>
                      <a:pt x="1758" y="6716"/>
                      <a:pt x="1598" y="5483"/>
                      <a:pt x="1347" y="4593"/>
                    </a:cubicBezTo>
                    <a:cubicBezTo>
                      <a:pt x="1338" y="4558"/>
                      <a:pt x="1313" y="4543"/>
                      <a:pt x="1286" y="4543"/>
                    </a:cubicBezTo>
                    <a:cubicBezTo>
                      <a:pt x="1243" y="4543"/>
                      <a:pt x="1196" y="4582"/>
                      <a:pt x="1210" y="4639"/>
                    </a:cubicBezTo>
                    <a:cubicBezTo>
                      <a:pt x="1530" y="6556"/>
                      <a:pt x="1256" y="8199"/>
                      <a:pt x="594" y="9980"/>
                    </a:cubicBezTo>
                    <a:cubicBezTo>
                      <a:pt x="411" y="10299"/>
                      <a:pt x="183" y="10596"/>
                      <a:pt x="0" y="10893"/>
                    </a:cubicBezTo>
                    <a:cubicBezTo>
                      <a:pt x="366" y="11030"/>
                      <a:pt x="731" y="11167"/>
                      <a:pt x="1096" y="11281"/>
                    </a:cubicBezTo>
                    <a:cubicBezTo>
                      <a:pt x="1575" y="10505"/>
                      <a:pt x="1986" y="9660"/>
                      <a:pt x="2283" y="8975"/>
                    </a:cubicBezTo>
                    <a:cubicBezTo>
                      <a:pt x="2717" y="8017"/>
                      <a:pt x="2534" y="7127"/>
                      <a:pt x="2420" y="6214"/>
                    </a:cubicBezTo>
                    <a:cubicBezTo>
                      <a:pt x="2397" y="5871"/>
                      <a:pt x="2351" y="5506"/>
                      <a:pt x="2306" y="5164"/>
                    </a:cubicBezTo>
                    <a:cubicBezTo>
                      <a:pt x="2306" y="4890"/>
                      <a:pt x="2329" y="4616"/>
                      <a:pt x="2374" y="4319"/>
                    </a:cubicBezTo>
                    <a:cubicBezTo>
                      <a:pt x="2388" y="4279"/>
                      <a:pt x="2362" y="4255"/>
                      <a:pt x="2334" y="4255"/>
                    </a:cubicBezTo>
                    <a:cubicBezTo>
                      <a:pt x="2314" y="4255"/>
                      <a:pt x="2293" y="4268"/>
                      <a:pt x="2283" y="4296"/>
                    </a:cubicBezTo>
                    <a:cubicBezTo>
                      <a:pt x="2260" y="4365"/>
                      <a:pt x="2237" y="4433"/>
                      <a:pt x="2215" y="4502"/>
                    </a:cubicBezTo>
                    <a:cubicBezTo>
                      <a:pt x="2192" y="4296"/>
                      <a:pt x="2169" y="4114"/>
                      <a:pt x="2123" y="3931"/>
                    </a:cubicBezTo>
                    <a:cubicBezTo>
                      <a:pt x="1963" y="2653"/>
                      <a:pt x="1804" y="1352"/>
                      <a:pt x="1575" y="74"/>
                    </a:cubicBezTo>
                    <a:cubicBezTo>
                      <a:pt x="1575" y="24"/>
                      <a:pt x="1537" y="0"/>
                      <a:pt x="1493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5" name="Google Shape;2545;p39"/>
              <p:cNvSpPr/>
              <p:nvPr/>
            </p:nvSpPr>
            <p:spPr>
              <a:xfrm>
                <a:off x="1370430" y="2431539"/>
                <a:ext cx="77548" cy="52491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546" extrusionOk="0">
                    <a:moveTo>
                      <a:pt x="1277" y="1"/>
                    </a:moveTo>
                    <a:cubicBezTo>
                      <a:pt x="1272" y="1"/>
                      <a:pt x="1265" y="3"/>
                      <a:pt x="1256" y="7"/>
                    </a:cubicBezTo>
                    <a:cubicBezTo>
                      <a:pt x="1028" y="53"/>
                      <a:pt x="799" y="189"/>
                      <a:pt x="617" y="349"/>
                    </a:cubicBezTo>
                    <a:cubicBezTo>
                      <a:pt x="571" y="395"/>
                      <a:pt x="526" y="441"/>
                      <a:pt x="480" y="486"/>
                    </a:cubicBezTo>
                    <a:cubicBezTo>
                      <a:pt x="457" y="509"/>
                      <a:pt x="434" y="532"/>
                      <a:pt x="411" y="555"/>
                    </a:cubicBezTo>
                    <a:cubicBezTo>
                      <a:pt x="434" y="486"/>
                      <a:pt x="480" y="418"/>
                      <a:pt x="503" y="326"/>
                    </a:cubicBezTo>
                    <a:cubicBezTo>
                      <a:pt x="503" y="326"/>
                      <a:pt x="503" y="316"/>
                      <a:pt x="496" y="316"/>
                    </a:cubicBezTo>
                    <a:cubicBezTo>
                      <a:pt x="493" y="316"/>
                      <a:pt x="488" y="319"/>
                      <a:pt x="480" y="326"/>
                    </a:cubicBezTo>
                    <a:cubicBezTo>
                      <a:pt x="252" y="600"/>
                      <a:pt x="69" y="988"/>
                      <a:pt x="46" y="1354"/>
                    </a:cubicBezTo>
                    <a:cubicBezTo>
                      <a:pt x="23" y="1399"/>
                      <a:pt x="23" y="1445"/>
                      <a:pt x="1" y="1491"/>
                    </a:cubicBezTo>
                    <a:cubicBezTo>
                      <a:pt x="1" y="1524"/>
                      <a:pt x="25" y="1545"/>
                      <a:pt x="47" y="1545"/>
                    </a:cubicBezTo>
                    <a:cubicBezTo>
                      <a:pt x="55" y="1545"/>
                      <a:pt x="63" y="1542"/>
                      <a:pt x="69" y="1536"/>
                    </a:cubicBezTo>
                    <a:cubicBezTo>
                      <a:pt x="320" y="1239"/>
                      <a:pt x="457" y="943"/>
                      <a:pt x="868" y="851"/>
                    </a:cubicBezTo>
                    <a:cubicBezTo>
                      <a:pt x="1210" y="760"/>
                      <a:pt x="1530" y="760"/>
                      <a:pt x="1872" y="714"/>
                    </a:cubicBezTo>
                    <a:cubicBezTo>
                      <a:pt x="2215" y="692"/>
                      <a:pt x="2283" y="167"/>
                      <a:pt x="1918" y="121"/>
                    </a:cubicBezTo>
                    <a:cubicBezTo>
                      <a:pt x="1853" y="116"/>
                      <a:pt x="1786" y="113"/>
                      <a:pt x="1718" y="113"/>
                    </a:cubicBezTo>
                    <a:cubicBezTo>
                      <a:pt x="1496" y="113"/>
                      <a:pt x="1260" y="143"/>
                      <a:pt x="1051" y="212"/>
                    </a:cubicBezTo>
                    <a:cubicBezTo>
                      <a:pt x="1119" y="144"/>
                      <a:pt x="1210" y="98"/>
                      <a:pt x="1279" y="53"/>
                    </a:cubicBezTo>
                    <a:cubicBezTo>
                      <a:pt x="1297" y="34"/>
                      <a:pt x="1301" y="1"/>
                      <a:pt x="1277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6" name="Google Shape;2546;p39"/>
              <p:cNvSpPr/>
              <p:nvPr/>
            </p:nvSpPr>
            <p:spPr>
              <a:xfrm>
                <a:off x="1372773" y="2478088"/>
                <a:ext cx="105185" cy="61828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821" extrusionOk="0">
                    <a:moveTo>
                      <a:pt x="1567" y="1"/>
                    </a:moveTo>
                    <a:cubicBezTo>
                      <a:pt x="1504" y="1"/>
                      <a:pt x="1438" y="9"/>
                      <a:pt x="1370" y="28"/>
                    </a:cubicBezTo>
                    <a:cubicBezTo>
                      <a:pt x="548" y="256"/>
                      <a:pt x="936" y="1124"/>
                      <a:pt x="46" y="1261"/>
                    </a:cubicBezTo>
                    <a:cubicBezTo>
                      <a:pt x="0" y="1261"/>
                      <a:pt x="0" y="1329"/>
                      <a:pt x="46" y="1329"/>
                    </a:cubicBezTo>
                    <a:cubicBezTo>
                      <a:pt x="113" y="1317"/>
                      <a:pt x="175" y="1312"/>
                      <a:pt x="234" y="1312"/>
                    </a:cubicBezTo>
                    <a:cubicBezTo>
                      <a:pt x="804" y="1312"/>
                      <a:pt x="1015" y="1821"/>
                      <a:pt x="1597" y="1821"/>
                    </a:cubicBezTo>
                    <a:cubicBezTo>
                      <a:pt x="1648" y="1821"/>
                      <a:pt x="1701" y="1817"/>
                      <a:pt x="1758" y="1809"/>
                    </a:cubicBezTo>
                    <a:cubicBezTo>
                      <a:pt x="2511" y="1694"/>
                      <a:pt x="2420" y="713"/>
                      <a:pt x="3059" y="508"/>
                    </a:cubicBezTo>
                    <a:cubicBezTo>
                      <a:pt x="3098" y="488"/>
                      <a:pt x="3087" y="434"/>
                      <a:pt x="3053" y="434"/>
                    </a:cubicBezTo>
                    <a:cubicBezTo>
                      <a:pt x="3048" y="434"/>
                      <a:pt x="3042" y="436"/>
                      <a:pt x="3036" y="439"/>
                    </a:cubicBezTo>
                    <a:cubicBezTo>
                      <a:pt x="2962" y="463"/>
                      <a:pt x="2892" y="473"/>
                      <a:pt x="2825" y="473"/>
                    </a:cubicBezTo>
                    <a:cubicBezTo>
                      <a:pt x="2369" y="473"/>
                      <a:pt x="2040" y="1"/>
                      <a:pt x="1567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7" name="Google Shape;2547;p39"/>
              <p:cNvSpPr/>
              <p:nvPr/>
            </p:nvSpPr>
            <p:spPr>
              <a:xfrm>
                <a:off x="1399119" y="2482841"/>
                <a:ext cx="55818" cy="52796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555" extrusionOk="0">
                    <a:moveTo>
                      <a:pt x="762" y="0"/>
                    </a:moveTo>
                    <a:cubicBezTo>
                      <a:pt x="605" y="0"/>
                      <a:pt x="448" y="60"/>
                      <a:pt x="320" y="162"/>
                    </a:cubicBezTo>
                    <a:cubicBezTo>
                      <a:pt x="46" y="368"/>
                      <a:pt x="0" y="710"/>
                      <a:pt x="91" y="1029"/>
                    </a:cubicBezTo>
                    <a:cubicBezTo>
                      <a:pt x="181" y="1374"/>
                      <a:pt x="499" y="1555"/>
                      <a:pt x="814" y="1555"/>
                    </a:cubicBezTo>
                    <a:cubicBezTo>
                      <a:pt x="1062" y="1555"/>
                      <a:pt x="1307" y="1443"/>
                      <a:pt x="1438" y="1212"/>
                    </a:cubicBezTo>
                    <a:cubicBezTo>
                      <a:pt x="1644" y="824"/>
                      <a:pt x="1484" y="253"/>
                      <a:pt x="1119" y="116"/>
                    </a:cubicBezTo>
                    <a:cubicBezTo>
                      <a:pt x="1008" y="36"/>
                      <a:pt x="885" y="0"/>
                      <a:pt x="762" y="0"/>
                    </a:cubicBezTo>
                    <a:close/>
                  </a:path>
                </a:pathLst>
              </a:custGeom>
              <a:solidFill>
                <a:srgbClr val="A9BA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8" name="Google Shape;2548;p39"/>
              <p:cNvSpPr/>
              <p:nvPr/>
            </p:nvSpPr>
            <p:spPr>
              <a:xfrm>
                <a:off x="1420475" y="2489869"/>
                <a:ext cx="20507" cy="40709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199" extrusionOk="0">
                    <a:moveTo>
                      <a:pt x="196" y="0"/>
                    </a:moveTo>
                    <a:cubicBezTo>
                      <a:pt x="97" y="0"/>
                      <a:pt x="0" y="91"/>
                      <a:pt x="33" y="206"/>
                    </a:cubicBezTo>
                    <a:cubicBezTo>
                      <a:pt x="79" y="366"/>
                      <a:pt x="102" y="526"/>
                      <a:pt x="147" y="686"/>
                    </a:cubicBezTo>
                    <a:cubicBezTo>
                      <a:pt x="193" y="845"/>
                      <a:pt x="238" y="982"/>
                      <a:pt x="307" y="1142"/>
                    </a:cubicBezTo>
                    <a:cubicBezTo>
                      <a:pt x="326" y="1180"/>
                      <a:pt x="369" y="1198"/>
                      <a:pt x="414" y="1198"/>
                    </a:cubicBezTo>
                    <a:cubicBezTo>
                      <a:pt x="477" y="1198"/>
                      <a:pt x="545" y="1163"/>
                      <a:pt x="558" y="1096"/>
                    </a:cubicBezTo>
                    <a:cubicBezTo>
                      <a:pt x="604" y="891"/>
                      <a:pt x="604" y="754"/>
                      <a:pt x="558" y="549"/>
                    </a:cubicBezTo>
                    <a:cubicBezTo>
                      <a:pt x="512" y="343"/>
                      <a:pt x="421" y="206"/>
                      <a:pt x="307" y="46"/>
                    </a:cubicBezTo>
                    <a:cubicBezTo>
                      <a:pt x="275" y="14"/>
                      <a:pt x="235" y="0"/>
                      <a:pt x="196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9" name="Google Shape;2549;p39"/>
              <p:cNvSpPr/>
              <p:nvPr/>
            </p:nvSpPr>
            <p:spPr>
              <a:xfrm>
                <a:off x="1424685" y="3044752"/>
                <a:ext cx="815" cy="815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23" y="1"/>
                    </a:moveTo>
                    <a:cubicBezTo>
                      <a:pt x="0" y="1"/>
                      <a:pt x="0" y="23"/>
                      <a:pt x="23" y="23"/>
                    </a:cubicBezTo>
                    <a:cubicBezTo>
                      <a:pt x="23" y="23"/>
                      <a:pt x="23" y="1"/>
                      <a:pt x="23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0" name="Google Shape;2550;p39"/>
              <p:cNvSpPr/>
              <p:nvPr/>
            </p:nvSpPr>
            <p:spPr>
              <a:xfrm>
                <a:off x="1537169" y="2667202"/>
                <a:ext cx="12528" cy="8794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59" extrusionOk="0">
                    <a:moveTo>
                      <a:pt x="128" y="0"/>
                    </a:moveTo>
                    <a:cubicBezTo>
                      <a:pt x="66" y="0"/>
                      <a:pt x="0" y="60"/>
                      <a:pt x="20" y="119"/>
                    </a:cubicBezTo>
                    <a:cubicBezTo>
                      <a:pt x="43" y="142"/>
                      <a:pt x="43" y="142"/>
                      <a:pt x="43" y="165"/>
                    </a:cubicBezTo>
                    <a:cubicBezTo>
                      <a:pt x="61" y="233"/>
                      <a:pt x="98" y="259"/>
                      <a:pt x="138" y="259"/>
                    </a:cubicBezTo>
                    <a:cubicBezTo>
                      <a:pt x="244" y="259"/>
                      <a:pt x="369" y="71"/>
                      <a:pt x="202" y="5"/>
                    </a:cubicBezTo>
                    <a:lnTo>
                      <a:pt x="157" y="5"/>
                    </a:lnTo>
                    <a:cubicBezTo>
                      <a:pt x="148" y="2"/>
                      <a:pt x="138" y="0"/>
                      <a:pt x="128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1" name="Google Shape;2551;p39"/>
              <p:cNvSpPr/>
              <p:nvPr/>
            </p:nvSpPr>
            <p:spPr>
              <a:xfrm>
                <a:off x="1478160" y="2693685"/>
                <a:ext cx="11646" cy="933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275" extrusionOk="0">
                    <a:moveTo>
                      <a:pt x="183" y="1"/>
                    </a:moveTo>
                    <a:cubicBezTo>
                      <a:pt x="0" y="1"/>
                      <a:pt x="0" y="275"/>
                      <a:pt x="183" y="275"/>
                    </a:cubicBezTo>
                    <a:cubicBezTo>
                      <a:pt x="343" y="275"/>
                      <a:pt x="343" y="1"/>
                      <a:pt x="183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2" name="Google Shape;2552;p39"/>
              <p:cNvSpPr/>
              <p:nvPr/>
            </p:nvSpPr>
            <p:spPr>
              <a:xfrm>
                <a:off x="1485120" y="2663468"/>
                <a:ext cx="10899" cy="8556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2" extrusionOk="0">
                    <a:moveTo>
                      <a:pt x="161" y="1"/>
                    </a:moveTo>
                    <a:cubicBezTo>
                      <a:pt x="1" y="1"/>
                      <a:pt x="1" y="252"/>
                      <a:pt x="161" y="252"/>
                    </a:cubicBezTo>
                    <a:cubicBezTo>
                      <a:pt x="320" y="252"/>
                      <a:pt x="320" y="1"/>
                      <a:pt x="161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3" name="Google Shape;2553;p39"/>
              <p:cNvSpPr/>
              <p:nvPr/>
            </p:nvSpPr>
            <p:spPr>
              <a:xfrm>
                <a:off x="1554892" y="2708421"/>
                <a:ext cx="10865" cy="8556"/>
              </a:xfrm>
              <a:custGeom>
                <a:avLst/>
                <a:gdLst/>
                <a:ahLst/>
                <a:cxnLst/>
                <a:rect l="l" t="t" r="r" b="b"/>
                <a:pathLst>
                  <a:path w="320" h="252" extrusionOk="0">
                    <a:moveTo>
                      <a:pt x="160" y="1"/>
                    </a:moveTo>
                    <a:cubicBezTo>
                      <a:pt x="0" y="1"/>
                      <a:pt x="0" y="252"/>
                      <a:pt x="160" y="252"/>
                    </a:cubicBezTo>
                    <a:cubicBezTo>
                      <a:pt x="320" y="252"/>
                      <a:pt x="320" y="1"/>
                      <a:pt x="160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4" name="Google Shape;2554;p39"/>
              <p:cNvSpPr/>
              <p:nvPr/>
            </p:nvSpPr>
            <p:spPr>
              <a:xfrm>
                <a:off x="1427775" y="2709134"/>
                <a:ext cx="135844" cy="31171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9181" extrusionOk="0">
                    <a:moveTo>
                      <a:pt x="3922" y="1"/>
                    </a:moveTo>
                    <a:cubicBezTo>
                      <a:pt x="3907" y="1"/>
                      <a:pt x="3893" y="8"/>
                      <a:pt x="3881" y="25"/>
                    </a:cubicBezTo>
                    <a:cubicBezTo>
                      <a:pt x="1553" y="2490"/>
                      <a:pt x="685" y="5891"/>
                      <a:pt x="1" y="9132"/>
                    </a:cubicBezTo>
                    <a:cubicBezTo>
                      <a:pt x="1" y="9161"/>
                      <a:pt x="27" y="9180"/>
                      <a:pt x="47" y="9180"/>
                    </a:cubicBezTo>
                    <a:cubicBezTo>
                      <a:pt x="59" y="9180"/>
                      <a:pt x="69" y="9173"/>
                      <a:pt x="69" y="9155"/>
                    </a:cubicBezTo>
                    <a:cubicBezTo>
                      <a:pt x="845" y="5891"/>
                      <a:pt x="1735" y="2696"/>
                      <a:pt x="3949" y="94"/>
                    </a:cubicBezTo>
                    <a:cubicBezTo>
                      <a:pt x="4000" y="60"/>
                      <a:pt x="3963" y="1"/>
                      <a:pt x="3922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5" name="Google Shape;2555;p39"/>
              <p:cNvSpPr/>
              <p:nvPr/>
            </p:nvSpPr>
            <p:spPr>
              <a:xfrm>
                <a:off x="1357256" y="2670224"/>
                <a:ext cx="187452" cy="335926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9894" extrusionOk="0">
                    <a:moveTo>
                      <a:pt x="5458" y="1"/>
                    </a:moveTo>
                    <a:cubicBezTo>
                      <a:pt x="5450" y="1"/>
                      <a:pt x="5441" y="3"/>
                      <a:pt x="5433" y="7"/>
                    </a:cubicBezTo>
                    <a:cubicBezTo>
                      <a:pt x="2922" y="2792"/>
                      <a:pt x="936" y="6216"/>
                      <a:pt x="1" y="9868"/>
                    </a:cubicBezTo>
                    <a:cubicBezTo>
                      <a:pt x="1" y="9881"/>
                      <a:pt x="16" y="9894"/>
                      <a:pt x="33" y="9894"/>
                    </a:cubicBezTo>
                    <a:cubicBezTo>
                      <a:pt x="46" y="9894"/>
                      <a:pt x="59" y="9887"/>
                      <a:pt x="69" y="9868"/>
                    </a:cubicBezTo>
                    <a:cubicBezTo>
                      <a:pt x="1256" y="6238"/>
                      <a:pt x="2968" y="2997"/>
                      <a:pt x="5501" y="76"/>
                    </a:cubicBezTo>
                    <a:cubicBezTo>
                      <a:pt x="5520" y="38"/>
                      <a:pt x="5493" y="1"/>
                      <a:pt x="5458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6" name="Google Shape;2556;p39"/>
              <p:cNvSpPr/>
              <p:nvPr/>
            </p:nvSpPr>
            <p:spPr>
              <a:xfrm>
                <a:off x="1265280" y="2694840"/>
                <a:ext cx="221133" cy="226633"/>
              </a:xfrm>
              <a:custGeom>
                <a:avLst/>
                <a:gdLst/>
                <a:ahLst/>
                <a:cxnLst/>
                <a:rect l="l" t="t" r="r" b="b"/>
                <a:pathLst>
                  <a:path w="6513" h="6675" extrusionOk="0">
                    <a:moveTo>
                      <a:pt x="6456" y="0"/>
                    </a:moveTo>
                    <a:cubicBezTo>
                      <a:pt x="6448" y="0"/>
                      <a:pt x="6439" y="4"/>
                      <a:pt x="6430" y="12"/>
                    </a:cubicBezTo>
                    <a:cubicBezTo>
                      <a:pt x="3782" y="1565"/>
                      <a:pt x="1591" y="4030"/>
                      <a:pt x="16" y="6632"/>
                    </a:cubicBezTo>
                    <a:cubicBezTo>
                      <a:pt x="0" y="6648"/>
                      <a:pt x="17" y="6674"/>
                      <a:pt x="37" y="6674"/>
                    </a:cubicBezTo>
                    <a:cubicBezTo>
                      <a:pt x="45" y="6674"/>
                      <a:pt x="55" y="6669"/>
                      <a:pt x="62" y="6655"/>
                    </a:cubicBezTo>
                    <a:cubicBezTo>
                      <a:pt x="1728" y="3938"/>
                      <a:pt x="3919" y="1953"/>
                      <a:pt x="6476" y="104"/>
                    </a:cubicBezTo>
                    <a:cubicBezTo>
                      <a:pt x="6513" y="67"/>
                      <a:pt x="6490" y="0"/>
                      <a:pt x="6456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7" name="Google Shape;2557;p39"/>
              <p:cNvSpPr/>
              <p:nvPr/>
            </p:nvSpPr>
            <p:spPr>
              <a:xfrm>
                <a:off x="1193335" y="2665675"/>
                <a:ext cx="299563" cy="176587"/>
              </a:xfrm>
              <a:custGeom>
                <a:avLst/>
                <a:gdLst/>
                <a:ahLst/>
                <a:cxnLst/>
                <a:rect l="l" t="t" r="r" b="b"/>
                <a:pathLst>
                  <a:path w="8823" h="5201" extrusionOk="0">
                    <a:moveTo>
                      <a:pt x="8593" y="0"/>
                    </a:moveTo>
                    <a:cubicBezTo>
                      <a:pt x="6967" y="0"/>
                      <a:pt x="5371" y="857"/>
                      <a:pt x="4030" y="1693"/>
                    </a:cubicBezTo>
                    <a:cubicBezTo>
                      <a:pt x="2523" y="2629"/>
                      <a:pt x="1177" y="3770"/>
                      <a:pt x="35" y="5140"/>
                    </a:cubicBezTo>
                    <a:cubicBezTo>
                      <a:pt x="1" y="5157"/>
                      <a:pt x="32" y="5201"/>
                      <a:pt x="59" y="5201"/>
                    </a:cubicBezTo>
                    <a:cubicBezTo>
                      <a:pt x="67" y="5201"/>
                      <a:pt x="75" y="5196"/>
                      <a:pt x="81" y="5185"/>
                    </a:cubicBezTo>
                    <a:cubicBezTo>
                      <a:pt x="2226" y="2812"/>
                      <a:pt x="5422" y="164"/>
                      <a:pt x="8777" y="95"/>
                    </a:cubicBezTo>
                    <a:cubicBezTo>
                      <a:pt x="8823" y="95"/>
                      <a:pt x="8823" y="4"/>
                      <a:pt x="8777" y="4"/>
                    </a:cubicBezTo>
                    <a:cubicBezTo>
                      <a:pt x="8716" y="2"/>
                      <a:pt x="8654" y="0"/>
                      <a:pt x="8593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8" name="Google Shape;2558;p39"/>
              <p:cNvSpPr/>
              <p:nvPr/>
            </p:nvSpPr>
            <p:spPr>
              <a:xfrm>
                <a:off x="664429" y="4499371"/>
                <a:ext cx="202323" cy="128205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76" extrusionOk="0">
                    <a:moveTo>
                      <a:pt x="4634" y="1"/>
                    </a:moveTo>
                    <a:cubicBezTo>
                      <a:pt x="4338" y="1"/>
                      <a:pt x="4064" y="206"/>
                      <a:pt x="3790" y="275"/>
                    </a:cubicBezTo>
                    <a:cubicBezTo>
                      <a:pt x="3655" y="311"/>
                      <a:pt x="3482" y="335"/>
                      <a:pt x="3304" y="335"/>
                    </a:cubicBezTo>
                    <a:cubicBezTo>
                      <a:pt x="3149" y="335"/>
                      <a:pt x="2992" y="317"/>
                      <a:pt x="2854" y="275"/>
                    </a:cubicBezTo>
                    <a:cubicBezTo>
                      <a:pt x="2626" y="457"/>
                      <a:pt x="2420" y="640"/>
                      <a:pt x="2238" y="891"/>
                    </a:cubicBezTo>
                    <a:cubicBezTo>
                      <a:pt x="2192" y="959"/>
                      <a:pt x="2146" y="1005"/>
                      <a:pt x="2101" y="1073"/>
                    </a:cubicBezTo>
                    <a:cubicBezTo>
                      <a:pt x="1644" y="1256"/>
                      <a:pt x="1119" y="1279"/>
                      <a:pt x="708" y="1553"/>
                    </a:cubicBezTo>
                    <a:cubicBezTo>
                      <a:pt x="412" y="1735"/>
                      <a:pt x="161" y="2009"/>
                      <a:pt x="1" y="2329"/>
                    </a:cubicBezTo>
                    <a:cubicBezTo>
                      <a:pt x="24" y="2375"/>
                      <a:pt x="24" y="2397"/>
                      <a:pt x="69" y="2420"/>
                    </a:cubicBezTo>
                    <a:cubicBezTo>
                      <a:pt x="457" y="2694"/>
                      <a:pt x="937" y="2717"/>
                      <a:pt x="1393" y="2785"/>
                    </a:cubicBezTo>
                    <a:cubicBezTo>
                      <a:pt x="1735" y="2831"/>
                      <a:pt x="2169" y="2854"/>
                      <a:pt x="2489" y="3014"/>
                    </a:cubicBezTo>
                    <a:cubicBezTo>
                      <a:pt x="2557" y="3036"/>
                      <a:pt x="2603" y="3082"/>
                      <a:pt x="2671" y="3128"/>
                    </a:cubicBezTo>
                    <a:cubicBezTo>
                      <a:pt x="2671" y="3151"/>
                      <a:pt x="2671" y="3151"/>
                      <a:pt x="2671" y="3173"/>
                    </a:cubicBezTo>
                    <a:cubicBezTo>
                      <a:pt x="2831" y="3516"/>
                      <a:pt x="3219" y="3653"/>
                      <a:pt x="3584" y="3721"/>
                    </a:cubicBezTo>
                    <a:cubicBezTo>
                      <a:pt x="3757" y="3754"/>
                      <a:pt x="3975" y="3776"/>
                      <a:pt x="4193" y="3776"/>
                    </a:cubicBezTo>
                    <a:cubicBezTo>
                      <a:pt x="4437" y="3776"/>
                      <a:pt x="4682" y="3748"/>
                      <a:pt x="4863" y="3676"/>
                    </a:cubicBezTo>
                    <a:cubicBezTo>
                      <a:pt x="5159" y="3539"/>
                      <a:pt x="5205" y="3242"/>
                      <a:pt x="5159" y="2922"/>
                    </a:cubicBezTo>
                    <a:cubicBezTo>
                      <a:pt x="5479" y="2877"/>
                      <a:pt x="5821" y="2831"/>
                      <a:pt x="5867" y="2466"/>
                    </a:cubicBezTo>
                    <a:cubicBezTo>
                      <a:pt x="5958" y="1918"/>
                      <a:pt x="5547" y="1119"/>
                      <a:pt x="5342" y="640"/>
                    </a:cubicBezTo>
                    <a:cubicBezTo>
                      <a:pt x="5205" y="320"/>
                      <a:pt x="5045" y="1"/>
                      <a:pt x="4634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9" name="Google Shape;2559;p39"/>
              <p:cNvSpPr/>
              <p:nvPr/>
            </p:nvSpPr>
            <p:spPr>
              <a:xfrm>
                <a:off x="785333" y="4535361"/>
                <a:ext cx="58942" cy="65698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935" extrusionOk="0">
                    <a:moveTo>
                      <a:pt x="799" y="1"/>
                    </a:moveTo>
                    <a:cubicBezTo>
                      <a:pt x="568" y="1"/>
                      <a:pt x="315" y="91"/>
                      <a:pt x="69" y="128"/>
                    </a:cubicBezTo>
                    <a:cubicBezTo>
                      <a:pt x="0" y="128"/>
                      <a:pt x="0" y="219"/>
                      <a:pt x="69" y="219"/>
                    </a:cubicBezTo>
                    <a:cubicBezTo>
                      <a:pt x="297" y="219"/>
                      <a:pt x="548" y="219"/>
                      <a:pt x="754" y="287"/>
                    </a:cubicBezTo>
                    <a:cubicBezTo>
                      <a:pt x="1005" y="356"/>
                      <a:pt x="1096" y="561"/>
                      <a:pt x="1142" y="790"/>
                    </a:cubicBezTo>
                    <a:cubicBezTo>
                      <a:pt x="1256" y="1155"/>
                      <a:pt x="1302" y="1588"/>
                      <a:pt x="1530" y="1885"/>
                    </a:cubicBezTo>
                    <a:cubicBezTo>
                      <a:pt x="1556" y="1920"/>
                      <a:pt x="1585" y="1935"/>
                      <a:pt x="1612" y="1935"/>
                    </a:cubicBezTo>
                    <a:cubicBezTo>
                      <a:pt x="1655" y="1935"/>
                      <a:pt x="1690" y="1896"/>
                      <a:pt x="1690" y="1839"/>
                    </a:cubicBezTo>
                    <a:cubicBezTo>
                      <a:pt x="1735" y="1543"/>
                      <a:pt x="1644" y="1223"/>
                      <a:pt x="1575" y="926"/>
                    </a:cubicBezTo>
                    <a:cubicBezTo>
                      <a:pt x="1507" y="721"/>
                      <a:pt x="1461" y="470"/>
                      <a:pt x="1324" y="287"/>
                    </a:cubicBezTo>
                    <a:cubicBezTo>
                      <a:pt x="1177" y="66"/>
                      <a:pt x="996" y="1"/>
                      <a:pt x="799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60" name="Google Shape;2560;p39"/>
              <p:cNvSpPr/>
              <p:nvPr/>
            </p:nvSpPr>
            <p:spPr>
              <a:xfrm>
                <a:off x="-6669" y="2924629"/>
                <a:ext cx="1319021" cy="1702956"/>
              </a:xfrm>
              <a:custGeom>
                <a:avLst/>
                <a:gdLst/>
                <a:ahLst/>
                <a:cxnLst/>
                <a:rect l="l" t="t" r="r" b="b"/>
                <a:pathLst>
                  <a:path w="38849" h="50157" extrusionOk="0">
                    <a:moveTo>
                      <a:pt x="38324" y="1"/>
                    </a:moveTo>
                    <a:lnTo>
                      <a:pt x="38324" y="1"/>
                    </a:lnTo>
                    <a:cubicBezTo>
                      <a:pt x="36794" y="1142"/>
                      <a:pt x="36863" y="1781"/>
                      <a:pt x="35630" y="3242"/>
                    </a:cubicBezTo>
                    <a:cubicBezTo>
                      <a:pt x="33827" y="5388"/>
                      <a:pt x="35151" y="14381"/>
                      <a:pt x="33508" y="16572"/>
                    </a:cubicBezTo>
                    <a:cubicBezTo>
                      <a:pt x="32976" y="17272"/>
                      <a:pt x="32490" y="17541"/>
                      <a:pt x="32056" y="17541"/>
                    </a:cubicBezTo>
                    <a:cubicBezTo>
                      <a:pt x="30606" y="17541"/>
                      <a:pt x="29741" y="14540"/>
                      <a:pt x="29741" y="14540"/>
                    </a:cubicBezTo>
                    <a:cubicBezTo>
                      <a:pt x="29216" y="15887"/>
                      <a:pt x="26021" y="21000"/>
                      <a:pt x="25245" y="22255"/>
                    </a:cubicBezTo>
                    <a:cubicBezTo>
                      <a:pt x="24423" y="23602"/>
                      <a:pt x="22460" y="23876"/>
                      <a:pt x="21045" y="24310"/>
                    </a:cubicBezTo>
                    <a:cubicBezTo>
                      <a:pt x="18708" y="25019"/>
                      <a:pt x="12828" y="25414"/>
                      <a:pt x="9485" y="25414"/>
                    </a:cubicBezTo>
                    <a:cubicBezTo>
                      <a:pt x="8419" y="25414"/>
                      <a:pt x="7612" y="25374"/>
                      <a:pt x="7258" y="25291"/>
                    </a:cubicBezTo>
                    <a:cubicBezTo>
                      <a:pt x="4839" y="24721"/>
                      <a:pt x="2419" y="24173"/>
                      <a:pt x="0" y="23648"/>
                    </a:cubicBezTo>
                    <a:lnTo>
                      <a:pt x="0" y="26798"/>
                    </a:lnTo>
                    <a:cubicBezTo>
                      <a:pt x="662" y="26980"/>
                      <a:pt x="1324" y="27163"/>
                      <a:pt x="1986" y="27391"/>
                    </a:cubicBezTo>
                    <a:cubicBezTo>
                      <a:pt x="2168" y="27437"/>
                      <a:pt x="2351" y="27505"/>
                      <a:pt x="2534" y="27551"/>
                    </a:cubicBezTo>
                    <a:cubicBezTo>
                      <a:pt x="2990" y="27711"/>
                      <a:pt x="3447" y="27893"/>
                      <a:pt x="3926" y="28076"/>
                    </a:cubicBezTo>
                    <a:cubicBezTo>
                      <a:pt x="4999" y="28510"/>
                      <a:pt x="6117" y="28989"/>
                      <a:pt x="7258" y="29400"/>
                    </a:cubicBezTo>
                    <a:cubicBezTo>
                      <a:pt x="7624" y="29537"/>
                      <a:pt x="7989" y="29674"/>
                      <a:pt x="8354" y="29788"/>
                    </a:cubicBezTo>
                    <a:cubicBezTo>
                      <a:pt x="9511" y="30141"/>
                      <a:pt x="10679" y="30381"/>
                      <a:pt x="11826" y="30381"/>
                    </a:cubicBezTo>
                    <a:cubicBezTo>
                      <a:pt x="12309" y="30381"/>
                      <a:pt x="12788" y="30339"/>
                      <a:pt x="13262" y="30244"/>
                    </a:cubicBezTo>
                    <a:cubicBezTo>
                      <a:pt x="13284" y="30450"/>
                      <a:pt x="13307" y="30678"/>
                      <a:pt x="13330" y="30883"/>
                    </a:cubicBezTo>
                    <a:cubicBezTo>
                      <a:pt x="13376" y="31363"/>
                      <a:pt x="13421" y="31842"/>
                      <a:pt x="13490" y="32298"/>
                    </a:cubicBezTo>
                    <a:cubicBezTo>
                      <a:pt x="13535" y="34627"/>
                      <a:pt x="13832" y="36955"/>
                      <a:pt x="14106" y="39260"/>
                    </a:cubicBezTo>
                    <a:cubicBezTo>
                      <a:pt x="14220" y="40219"/>
                      <a:pt x="14289" y="41200"/>
                      <a:pt x="14448" y="42182"/>
                    </a:cubicBezTo>
                    <a:cubicBezTo>
                      <a:pt x="14517" y="42570"/>
                      <a:pt x="14585" y="42981"/>
                      <a:pt x="15042" y="43004"/>
                    </a:cubicBezTo>
                    <a:cubicBezTo>
                      <a:pt x="15430" y="43209"/>
                      <a:pt x="15864" y="43323"/>
                      <a:pt x="16252" y="43529"/>
                    </a:cubicBezTo>
                    <a:cubicBezTo>
                      <a:pt x="16252" y="43529"/>
                      <a:pt x="16252" y="43551"/>
                      <a:pt x="16274" y="43574"/>
                    </a:cubicBezTo>
                    <a:cubicBezTo>
                      <a:pt x="17119" y="44533"/>
                      <a:pt x="17712" y="45674"/>
                      <a:pt x="18352" y="46770"/>
                    </a:cubicBezTo>
                    <a:cubicBezTo>
                      <a:pt x="18762" y="47454"/>
                      <a:pt x="19128" y="48253"/>
                      <a:pt x="19767" y="48710"/>
                    </a:cubicBezTo>
                    <a:cubicBezTo>
                      <a:pt x="19790" y="48756"/>
                      <a:pt x="19790" y="48778"/>
                      <a:pt x="19835" y="48801"/>
                    </a:cubicBezTo>
                    <a:cubicBezTo>
                      <a:pt x="20223" y="49075"/>
                      <a:pt x="20703" y="49098"/>
                      <a:pt x="21159" y="49166"/>
                    </a:cubicBezTo>
                    <a:cubicBezTo>
                      <a:pt x="21501" y="49212"/>
                      <a:pt x="21935" y="49235"/>
                      <a:pt x="22255" y="49395"/>
                    </a:cubicBezTo>
                    <a:cubicBezTo>
                      <a:pt x="22323" y="49417"/>
                      <a:pt x="22369" y="49463"/>
                      <a:pt x="22437" y="49509"/>
                    </a:cubicBezTo>
                    <a:cubicBezTo>
                      <a:pt x="22437" y="49532"/>
                      <a:pt x="22437" y="49532"/>
                      <a:pt x="22437" y="49554"/>
                    </a:cubicBezTo>
                    <a:cubicBezTo>
                      <a:pt x="22597" y="49897"/>
                      <a:pt x="22985" y="50034"/>
                      <a:pt x="23350" y="50102"/>
                    </a:cubicBezTo>
                    <a:cubicBezTo>
                      <a:pt x="23523" y="50135"/>
                      <a:pt x="23741" y="50157"/>
                      <a:pt x="23959" y="50157"/>
                    </a:cubicBezTo>
                    <a:cubicBezTo>
                      <a:pt x="24203" y="50157"/>
                      <a:pt x="24448" y="50129"/>
                      <a:pt x="24629" y="50057"/>
                    </a:cubicBezTo>
                    <a:cubicBezTo>
                      <a:pt x="24925" y="49920"/>
                      <a:pt x="24971" y="49623"/>
                      <a:pt x="24925" y="49303"/>
                    </a:cubicBezTo>
                    <a:cubicBezTo>
                      <a:pt x="25245" y="49258"/>
                      <a:pt x="25587" y="49212"/>
                      <a:pt x="25633" y="48847"/>
                    </a:cubicBezTo>
                    <a:cubicBezTo>
                      <a:pt x="25724" y="48299"/>
                      <a:pt x="25313" y="47500"/>
                      <a:pt x="25108" y="47021"/>
                    </a:cubicBezTo>
                    <a:cubicBezTo>
                      <a:pt x="24971" y="46701"/>
                      <a:pt x="24811" y="46382"/>
                      <a:pt x="24400" y="46382"/>
                    </a:cubicBezTo>
                    <a:cubicBezTo>
                      <a:pt x="24104" y="46382"/>
                      <a:pt x="23830" y="46587"/>
                      <a:pt x="23556" y="46656"/>
                    </a:cubicBezTo>
                    <a:cubicBezTo>
                      <a:pt x="23421" y="46692"/>
                      <a:pt x="23248" y="46716"/>
                      <a:pt x="23070" y="46716"/>
                    </a:cubicBezTo>
                    <a:cubicBezTo>
                      <a:pt x="22915" y="46716"/>
                      <a:pt x="22758" y="46698"/>
                      <a:pt x="22620" y="46656"/>
                    </a:cubicBezTo>
                    <a:cubicBezTo>
                      <a:pt x="22346" y="46587"/>
                      <a:pt x="22141" y="46450"/>
                      <a:pt x="22072" y="46199"/>
                    </a:cubicBezTo>
                    <a:cubicBezTo>
                      <a:pt x="21958" y="44715"/>
                      <a:pt x="21775" y="43255"/>
                      <a:pt x="21616" y="41794"/>
                    </a:cubicBezTo>
                    <a:cubicBezTo>
                      <a:pt x="21547" y="41155"/>
                      <a:pt x="21410" y="40470"/>
                      <a:pt x="21410" y="39808"/>
                    </a:cubicBezTo>
                    <a:cubicBezTo>
                      <a:pt x="21410" y="39557"/>
                      <a:pt x="21433" y="39329"/>
                      <a:pt x="21501" y="39100"/>
                    </a:cubicBezTo>
                    <a:cubicBezTo>
                      <a:pt x="21593" y="38644"/>
                      <a:pt x="21821" y="38233"/>
                      <a:pt x="22026" y="37799"/>
                    </a:cubicBezTo>
                    <a:cubicBezTo>
                      <a:pt x="22072" y="37685"/>
                      <a:pt x="22141" y="37548"/>
                      <a:pt x="22186" y="37434"/>
                    </a:cubicBezTo>
                    <a:cubicBezTo>
                      <a:pt x="22574" y="36521"/>
                      <a:pt x="22917" y="35585"/>
                      <a:pt x="23259" y="34649"/>
                    </a:cubicBezTo>
                    <a:cubicBezTo>
                      <a:pt x="23670" y="33508"/>
                      <a:pt x="24081" y="32367"/>
                      <a:pt x="24560" y="31249"/>
                    </a:cubicBezTo>
                    <a:cubicBezTo>
                      <a:pt x="24811" y="30632"/>
                      <a:pt x="25085" y="30016"/>
                      <a:pt x="25405" y="29423"/>
                    </a:cubicBezTo>
                    <a:cubicBezTo>
                      <a:pt x="25405" y="29423"/>
                      <a:pt x="25405" y="29400"/>
                      <a:pt x="25405" y="29400"/>
                    </a:cubicBezTo>
                    <a:cubicBezTo>
                      <a:pt x="27048" y="28920"/>
                      <a:pt x="28714" y="28099"/>
                      <a:pt x="30221" y="27345"/>
                    </a:cubicBezTo>
                    <a:cubicBezTo>
                      <a:pt x="31316" y="26798"/>
                      <a:pt x="32343" y="26159"/>
                      <a:pt x="33279" y="25405"/>
                    </a:cubicBezTo>
                    <a:cubicBezTo>
                      <a:pt x="34398" y="24561"/>
                      <a:pt x="35471" y="23602"/>
                      <a:pt x="36406" y="22598"/>
                    </a:cubicBezTo>
                    <a:cubicBezTo>
                      <a:pt x="36840" y="22118"/>
                      <a:pt x="37365" y="21571"/>
                      <a:pt x="37776" y="20954"/>
                    </a:cubicBezTo>
                    <a:lnTo>
                      <a:pt x="37776" y="20954"/>
                    </a:lnTo>
                    <a:cubicBezTo>
                      <a:pt x="37707" y="21114"/>
                      <a:pt x="37639" y="21274"/>
                      <a:pt x="37548" y="21411"/>
                    </a:cubicBezTo>
                    <a:cubicBezTo>
                      <a:pt x="37297" y="21867"/>
                      <a:pt x="36977" y="22210"/>
                      <a:pt x="36680" y="22621"/>
                    </a:cubicBezTo>
                    <a:cubicBezTo>
                      <a:pt x="36645" y="22674"/>
                      <a:pt x="36678" y="22727"/>
                      <a:pt x="36727" y="22727"/>
                    </a:cubicBezTo>
                    <a:cubicBezTo>
                      <a:pt x="36741" y="22727"/>
                      <a:pt x="36756" y="22722"/>
                      <a:pt x="36772" y="22712"/>
                    </a:cubicBezTo>
                    <a:cubicBezTo>
                      <a:pt x="37593" y="22210"/>
                      <a:pt x="38004" y="21023"/>
                      <a:pt x="38255" y="20087"/>
                    </a:cubicBezTo>
                    <a:cubicBezTo>
                      <a:pt x="38267" y="20087"/>
                      <a:pt x="38273" y="20081"/>
                      <a:pt x="38275" y="20072"/>
                    </a:cubicBezTo>
                    <a:lnTo>
                      <a:pt x="38275" y="20072"/>
                    </a:lnTo>
                    <a:cubicBezTo>
                      <a:pt x="38228" y="20609"/>
                      <a:pt x="38114" y="21124"/>
                      <a:pt x="37913" y="21639"/>
                    </a:cubicBezTo>
                    <a:cubicBezTo>
                      <a:pt x="37898" y="21683"/>
                      <a:pt x="37931" y="21709"/>
                      <a:pt x="37968" y="21709"/>
                    </a:cubicBezTo>
                    <a:cubicBezTo>
                      <a:pt x="37989" y="21709"/>
                      <a:pt x="38011" y="21701"/>
                      <a:pt x="38027" y="21685"/>
                    </a:cubicBezTo>
                    <a:cubicBezTo>
                      <a:pt x="38849" y="20543"/>
                      <a:pt x="38780" y="19151"/>
                      <a:pt x="38483" y="17827"/>
                    </a:cubicBezTo>
                    <a:cubicBezTo>
                      <a:pt x="38347" y="16435"/>
                      <a:pt x="37913" y="14997"/>
                      <a:pt x="37639" y="13673"/>
                    </a:cubicBezTo>
                    <a:cubicBezTo>
                      <a:pt x="37251" y="11710"/>
                      <a:pt x="36863" y="9747"/>
                      <a:pt x="36589" y="7739"/>
                    </a:cubicBezTo>
                    <a:cubicBezTo>
                      <a:pt x="36772" y="5821"/>
                      <a:pt x="36954" y="3950"/>
                      <a:pt x="37502" y="2078"/>
                    </a:cubicBezTo>
                    <a:cubicBezTo>
                      <a:pt x="37707" y="1370"/>
                      <a:pt x="37936" y="640"/>
                      <a:pt x="38324" y="1"/>
                    </a:cubicBezTo>
                    <a:close/>
                  </a:path>
                </a:pathLst>
              </a:custGeom>
              <a:solidFill>
                <a:srgbClr val="412606">
                  <a:alpha val="324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</p:grpSp>
      </p:grpSp>
      <p:grpSp>
        <p:nvGrpSpPr>
          <p:cNvPr id="2561" name="Google Shape;2561;p39"/>
          <p:cNvGrpSpPr/>
          <p:nvPr/>
        </p:nvGrpSpPr>
        <p:grpSpPr>
          <a:xfrm>
            <a:off x="9452937" y="1683846"/>
            <a:ext cx="2758044" cy="4335469"/>
            <a:chOff x="7089702" y="1262884"/>
            <a:chExt cx="2068533" cy="3251602"/>
          </a:xfrm>
        </p:grpSpPr>
        <p:grpSp>
          <p:nvGrpSpPr>
            <p:cNvPr id="2562" name="Google Shape;2562;p39"/>
            <p:cNvGrpSpPr/>
            <p:nvPr/>
          </p:nvGrpSpPr>
          <p:grpSpPr>
            <a:xfrm>
              <a:off x="7543850" y="1262884"/>
              <a:ext cx="1614385" cy="2929394"/>
              <a:chOff x="7543850" y="1262884"/>
              <a:chExt cx="1614385" cy="2929394"/>
            </a:xfrm>
          </p:grpSpPr>
          <p:sp>
            <p:nvSpPr>
              <p:cNvPr id="2563" name="Google Shape;2563;p39"/>
              <p:cNvSpPr/>
              <p:nvPr/>
            </p:nvSpPr>
            <p:spPr>
              <a:xfrm>
                <a:off x="7659831" y="2058530"/>
                <a:ext cx="987919" cy="790805"/>
              </a:xfrm>
              <a:custGeom>
                <a:avLst/>
                <a:gdLst/>
                <a:ahLst/>
                <a:cxnLst/>
                <a:rect l="l" t="t" r="r" b="b"/>
                <a:pathLst>
                  <a:path w="31500" h="25215" extrusionOk="0">
                    <a:moveTo>
                      <a:pt x="3702" y="1"/>
                    </a:moveTo>
                    <a:cubicBezTo>
                      <a:pt x="2458" y="1"/>
                      <a:pt x="1221" y="88"/>
                      <a:pt x="0" y="266"/>
                    </a:cubicBezTo>
                    <a:cubicBezTo>
                      <a:pt x="1598" y="3256"/>
                      <a:pt x="3653" y="5973"/>
                      <a:pt x="5250" y="8940"/>
                    </a:cubicBezTo>
                    <a:cubicBezTo>
                      <a:pt x="7168" y="12615"/>
                      <a:pt x="9405" y="16518"/>
                      <a:pt x="12691" y="19325"/>
                    </a:cubicBezTo>
                    <a:cubicBezTo>
                      <a:pt x="17462" y="23274"/>
                      <a:pt x="25588" y="24598"/>
                      <a:pt x="31499" y="25214"/>
                    </a:cubicBezTo>
                    <a:cubicBezTo>
                      <a:pt x="31479" y="10329"/>
                      <a:pt x="17249" y="1"/>
                      <a:pt x="3702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64" name="Google Shape;2564;p39"/>
              <p:cNvSpPr/>
              <p:nvPr/>
            </p:nvSpPr>
            <p:spPr>
              <a:xfrm>
                <a:off x="7828565" y="2153716"/>
                <a:ext cx="827813" cy="685302"/>
              </a:xfrm>
              <a:custGeom>
                <a:avLst/>
                <a:gdLst/>
                <a:ahLst/>
                <a:cxnLst/>
                <a:rect l="l" t="t" r="r" b="b"/>
                <a:pathLst>
                  <a:path w="26395" h="21851" extrusionOk="0">
                    <a:moveTo>
                      <a:pt x="480" y="1"/>
                    </a:moveTo>
                    <a:cubicBezTo>
                      <a:pt x="186" y="1"/>
                      <a:pt x="0" y="446"/>
                      <a:pt x="304" y="655"/>
                    </a:cubicBezTo>
                    <a:cubicBezTo>
                      <a:pt x="4960" y="3851"/>
                      <a:pt x="8932" y="7845"/>
                      <a:pt x="13406" y="11246"/>
                    </a:cubicBezTo>
                    <a:cubicBezTo>
                      <a:pt x="17674" y="14487"/>
                      <a:pt x="22330" y="17454"/>
                      <a:pt x="25686" y="21723"/>
                    </a:cubicBezTo>
                    <a:cubicBezTo>
                      <a:pt x="25753" y="21813"/>
                      <a:pt x="25835" y="21850"/>
                      <a:pt x="25915" y="21850"/>
                    </a:cubicBezTo>
                    <a:cubicBezTo>
                      <a:pt x="26160" y="21850"/>
                      <a:pt x="26394" y="21501"/>
                      <a:pt x="26188" y="21243"/>
                    </a:cubicBezTo>
                    <a:cubicBezTo>
                      <a:pt x="22970" y="17158"/>
                      <a:pt x="18587" y="14236"/>
                      <a:pt x="14456" y="11177"/>
                    </a:cubicBezTo>
                    <a:cubicBezTo>
                      <a:pt x="9708" y="7640"/>
                      <a:pt x="5554" y="3417"/>
                      <a:pt x="669" y="62"/>
                    </a:cubicBezTo>
                    <a:cubicBezTo>
                      <a:pt x="604" y="19"/>
                      <a:pt x="540" y="1"/>
                      <a:pt x="480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65" name="Google Shape;2565;p39"/>
              <p:cNvSpPr/>
              <p:nvPr/>
            </p:nvSpPr>
            <p:spPr>
              <a:xfrm>
                <a:off x="8556097" y="2736188"/>
                <a:ext cx="12200" cy="1151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67" extrusionOk="0">
                    <a:moveTo>
                      <a:pt x="1" y="1"/>
                    </a:moveTo>
                    <a:cubicBezTo>
                      <a:pt x="24" y="138"/>
                      <a:pt x="24" y="252"/>
                      <a:pt x="46" y="366"/>
                    </a:cubicBezTo>
                    <a:cubicBezTo>
                      <a:pt x="161" y="252"/>
                      <a:pt x="275" y="138"/>
                      <a:pt x="389" y="24"/>
                    </a:cubicBezTo>
                    <a:cubicBezTo>
                      <a:pt x="252" y="24"/>
                      <a:pt x="138" y="24"/>
                      <a:pt x="1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66" name="Google Shape;2566;p39"/>
              <p:cNvSpPr/>
              <p:nvPr/>
            </p:nvSpPr>
            <p:spPr>
              <a:xfrm>
                <a:off x="8372842" y="2572379"/>
                <a:ext cx="216934" cy="186105"/>
              </a:xfrm>
              <a:custGeom>
                <a:avLst/>
                <a:gdLst/>
                <a:ahLst/>
                <a:cxnLst/>
                <a:rect l="l" t="t" r="r" b="b"/>
                <a:pathLst>
                  <a:path w="6917" h="5934" extrusionOk="0">
                    <a:moveTo>
                      <a:pt x="5844" y="5224"/>
                    </a:moveTo>
                    <a:lnTo>
                      <a:pt x="5844" y="5224"/>
                    </a:lnTo>
                    <a:cubicBezTo>
                      <a:pt x="5981" y="5247"/>
                      <a:pt x="6095" y="5247"/>
                      <a:pt x="6232" y="5247"/>
                    </a:cubicBezTo>
                    <a:cubicBezTo>
                      <a:pt x="6118" y="5361"/>
                      <a:pt x="6004" y="5475"/>
                      <a:pt x="5889" y="5589"/>
                    </a:cubicBezTo>
                    <a:cubicBezTo>
                      <a:pt x="5867" y="5475"/>
                      <a:pt x="5867" y="5361"/>
                      <a:pt x="5844" y="5224"/>
                    </a:cubicBezTo>
                    <a:close/>
                    <a:moveTo>
                      <a:pt x="5509" y="1"/>
                    </a:moveTo>
                    <a:cubicBezTo>
                      <a:pt x="5265" y="1"/>
                      <a:pt x="5029" y="244"/>
                      <a:pt x="5205" y="499"/>
                    </a:cubicBezTo>
                    <a:cubicBezTo>
                      <a:pt x="6163" y="1891"/>
                      <a:pt x="5730" y="3626"/>
                      <a:pt x="5844" y="5224"/>
                    </a:cubicBezTo>
                    <a:cubicBezTo>
                      <a:pt x="4041" y="5155"/>
                      <a:pt x="2237" y="5201"/>
                      <a:pt x="457" y="5064"/>
                    </a:cubicBezTo>
                    <a:cubicBezTo>
                      <a:pt x="450" y="5064"/>
                      <a:pt x="442" y="5064"/>
                      <a:pt x="435" y="5064"/>
                    </a:cubicBezTo>
                    <a:cubicBezTo>
                      <a:pt x="1" y="5064"/>
                      <a:pt x="8" y="5727"/>
                      <a:pt x="457" y="5772"/>
                    </a:cubicBezTo>
                    <a:cubicBezTo>
                      <a:pt x="2374" y="5909"/>
                      <a:pt x="4314" y="5817"/>
                      <a:pt x="6232" y="5931"/>
                    </a:cubicBezTo>
                    <a:cubicBezTo>
                      <a:pt x="6241" y="5933"/>
                      <a:pt x="6250" y="5933"/>
                      <a:pt x="6260" y="5933"/>
                    </a:cubicBezTo>
                    <a:cubicBezTo>
                      <a:pt x="6414" y="5933"/>
                      <a:pt x="6596" y="5761"/>
                      <a:pt x="6574" y="5589"/>
                    </a:cubicBezTo>
                    <a:cubicBezTo>
                      <a:pt x="6323" y="3763"/>
                      <a:pt x="6917" y="1777"/>
                      <a:pt x="5798" y="157"/>
                    </a:cubicBezTo>
                    <a:cubicBezTo>
                      <a:pt x="5722" y="46"/>
                      <a:pt x="5615" y="1"/>
                      <a:pt x="5509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67" name="Google Shape;2567;p39"/>
              <p:cNvSpPr/>
              <p:nvPr/>
            </p:nvSpPr>
            <p:spPr>
              <a:xfrm>
                <a:off x="8463043" y="2656746"/>
                <a:ext cx="13643" cy="13611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34" extrusionOk="0">
                    <a:moveTo>
                      <a:pt x="0" y="0"/>
                    </a:moveTo>
                    <a:cubicBezTo>
                      <a:pt x="0" y="160"/>
                      <a:pt x="0" y="297"/>
                      <a:pt x="0" y="434"/>
                    </a:cubicBezTo>
                    <a:cubicBezTo>
                      <a:pt x="137" y="320"/>
                      <a:pt x="297" y="206"/>
                      <a:pt x="434" y="92"/>
                    </a:cubicBezTo>
                    <a:cubicBezTo>
                      <a:pt x="297" y="69"/>
                      <a:pt x="137" y="46"/>
                      <a:pt x="0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68" name="Google Shape;2568;p39"/>
              <p:cNvSpPr/>
              <p:nvPr/>
            </p:nvSpPr>
            <p:spPr>
              <a:xfrm>
                <a:off x="8201035" y="2451820"/>
                <a:ext cx="286371" cy="229542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7319" extrusionOk="0">
                    <a:moveTo>
                      <a:pt x="7246" y="0"/>
                    </a:moveTo>
                    <a:cubicBezTo>
                      <a:pt x="7010" y="0"/>
                      <a:pt x="6757" y="260"/>
                      <a:pt x="6916" y="531"/>
                    </a:cubicBezTo>
                    <a:cubicBezTo>
                      <a:pt x="7852" y="2312"/>
                      <a:pt x="8354" y="4503"/>
                      <a:pt x="8354" y="6534"/>
                    </a:cubicBezTo>
                    <a:cubicBezTo>
                      <a:pt x="8491" y="6580"/>
                      <a:pt x="8651" y="6603"/>
                      <a:pt x="8788" y="6626"/>
                    </a:cubicBezTo>
                    <a:cubicBezTo>
                      <a:pt x="8651" y="6740"/>
                      <a:pt x="8491" y="6854"/>
                      <a:pt x="8354" y="6968"/>
                    </a:cubicBezTo>
                    <a:cubicBezTo>
                      <a:pt x="8354" y="6831"/>
                      <a:pt x="8354" y="6694"/>
                      <a:pt x="8354" y="6534"/>
                    </a:cubicBezTo>
                    <a:cubicBezTo>
                      <a:pt x="6091" y="6078"/>
                      <a:pt x="3793" y="5759"/>
                      <a:pt x="1475" y="5759"/>
                    </a:cubicBezTo>
                    <a:cubicBezTo>
                      <a:pt x="1128" y="5759"/>
                      <a:pt x="781" y="5766"/>
                      <a:pt x="434" y="5781"/>
                    </a:cubicBezTo>
                    <a:cubicBezTo>
                      <a:pt x="7" y="5781"/>
                      <a:pt x="1" y="6466"/>
                      <a:pt x="414" y="6466"/>
                    </a:cubicBezTo>
                    <a:cubicBezTo>
                      <a:pt x="420" y="6466"/>
                      <a:pt x="427" y="6466"/>
                      <a:pt x="434" y="6466"/>
                    </a:cubicBezTo>
                    <a:cubicBezTo>
                      <a:pt x="774" y="6452"/>
                      <a:pt x="1113" y="6445"/>
                      <a:pt x="1451" y="6445"/>
                    </a:cubicBezTo>
                    <a:cubicBezTo>
                      <a:pt x="3864" y="6445"/>
                      <a:pt x="6243" y="6790"/>
                      <a:pt x="8606" y="7310"/>
                    </a:cubicBezTo>
                    <a:cubicBezTo>
                      <a:pt x="8632" y="7316"/>
                      <a:pt x="8658" y="7318"/>
                      <a:pt x="8684" y="7318"/>
                    </a:cubicBezTo>
                    <a:cubicBezTo>
                      <a:pt x="8879" y="7318"/>
                      <a:pt x="9039" y="7170"/>
                      <a:pt x="9039" y="6968"/>
                    </a:cubicBezTo>
                    <a:cubicBezTo>
                      <a:pt x="9131" y="4685"/>
                      <a:pt x="8583" y="2175"/>
                      <a:pt x="7510" y="166"/>
                    </a:cubicBezTo>
                    <a:cubicBezTo>
                      <a:pt x="7448" y="49"/>
                      <a:pt x="7349" y="0"/>
                      <a:pt x="724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69" name="Google Shape;2569;p39"/>
              <p:cNvSpPr/>
              <p:nvPr/>
            </p:nvSpPr>
            <p:spPr>
              <a:xfrm>
                <a:off x="8087249" y="2300996"/>
                <a:ext cx="227629" cy="243404"/>
              </a:xfrm>
              <a:custGeom>
                <a:avLst/>
                <a:gdLst/>
                <a:ahLst/>
                <a:cxnLst/>
                <a:rect l="l" t="t" r="r" b="b"/>
                <a:pathLst>
                  <a:path w="7258" h="7761" extrusionOk="0">
                    <a:moveTo>
                      <a:pt x="5332" y="1"/>
                    </a:moveTo>
                    <a:cubicBezTo>
                      <a:pt x="5104" y="1"/>
                      <a:pt x="4857" y="257"/>
                      <a:pt x="4998" y="524"/>
                    </a:cubicBezTo>
                    <a:cubicBezTo>
                      <a:pt x="5774" y="2168"/>
                      <a:pt x="6116" y="4130"/>
                      <a:pt x="6276" y="5934"/>
                    </a:cubicBezTo>
                    <a:cubicBezTo>
                      <a:pt x="6299" y="6230"/>
                      <a:pt x="6299" y="6527"/>
                      <a:pt x="6276" y="6824"/>
                    </a:cubicBezTo>
                    <a:cubicBezTo>
                      <a:pt x="6276" y="6938"/>
                      <a:pt x="5888" y="6967"/>
                      <a:pt x="5477" y="6967"/>
                    </a:cubicBezTo>
                    <a:cubicBezTo>
                      <a:pt x="5066" y="6967"/>
                      <a:pt x="4633" y="6938"/>
                      <a:pt x="4541" y="6938"/>
                    </a:cubicBezTo>
                    <a:cubicBezTo>
                      <a:pt x="3195" y="6961"/>
                      <a:pt x="1825" y="7006"/>
                      <a:pt x="456" y="7052"/>
                    </a:cubicBezTo>
                    <a:cubicBezTo>
                      <a:pt x="29" y="7075"/>
                      <a:pt x="0" y="7760"/>
                      <a:pt x="434" y="7760"/>
                    </a:cubicBezTo>
                    <a:cubicBezTo>
                      <a:pt x="441" y="7760"/>
                      <a:pt x="448" y="7760"/>
                      <a:pt x="456" y="7760"/>
                    </a:cubicBezTo>
                    <a:cubicBezTo>
                      <a:pt x="2215" y="7700"/>
                      <a:pt x="3991" y="7641"/>
                      <a:pt x="5755" y="7641"/>
                    </a:cubicBezTo>
                    <a:cubicBezTo>
                      <a:pt x="6028" y="7641"/>
                      <a:pt x="6301" y="7643"/>
                      <a:pt x="6573" y="7646"/>
                    </a:cubicBezTo>
                    <a:cubicBezTo>
                      <a:pt x="6710" y="7646"/>
                      <a:pt x="6892" y="7531"/>
                      <a:pt x="6915" y="7395"/>
                    </a:cubicBezTo>
                    <a:cubicBezTo>
                      <a:pt x="7258" y="5089"/>
                      <a:pt x="6573" y="2259"/>
                      <a:pt x="5591" y="182"/>
                    </a:cubicBezTo>
                    <a:cubicBezTo>
                      <a:pt x="5534" y="54"/>
                      <a:pt x="5435" y="1"/>
                      <a:pt x="533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0" name="Google Shape;2570;p39"/>
              <p:cNvSpPr/>
              <p:nvPr/>
            </p:nvSpPr>
            <p:spPr>
              <a:xfrm>
                <a:off x="8147341" y="2402612"/>
                <a:ext cx="10757" cy="1075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43" extrusionOk="0">
                    <a:moveTo>
                      <a:pt x="1" y="0"/>
                    </a:moveTo>
                    <a:cubicBezTo>
                      <a:pt x="1" y="114"/>
                      <a:pt x="1" y="229"/>
                      <a:pt x="1" y="343"/>
                    </a:cubicBezTo>
                    <a:cubicBezTo>
                      <a:pt x="115" y="229"/>
                      <a:pt x="229" y="114"/>
                      <a:pt x="343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1" name="Google Shape;2571;p39"/>
              <p:cNvSpPr/>
              <p:nvPr/>
            </p:nvSpPr>
            <p:spPr>
              <a:xfrm>
                <a:off x="7969104" y="2247271"/>
                <a:ext cx="201880" cy="177543"/>
              </a:xfrm>
              <a:custGeom>
                <a:avLst/>
                <a:gdLst/>
                <a:ahLst/>
                <a:cxnLst/>
                <a:rect l="l" t="t" r="r" b="b"/>
                <a:pathLst>
                  <a:path w="6437" h="5661" extrusionOk="0">
                    <a:moveTo>
                      <a:pt x="5963" y="0"/>
                    </a:moveTo>
                    <a:cubicBezTo>
                      <a:pt x="5792" y="0"/>
                      <a:pt x="5626" y="114"/>
                      <a:pt x="5638" y="343"/>
                    </a:cubicBezTo>
                    <a:cubicBezTo>
                      <a:pt x="5684" y="1872"/>
                      <a:pt x="5729" y="3401"/>
                      <a:pt x="5684" y="4953"/>
                    </a:cubicBezTo>
                    <a:lnTo>
                      <a:pt x="6026" y="4953"/>
                    </a:lnTo>
                    <a:cubicBezTo>
                      <a:pt x="5912" y="5067"/>
                      <a:pt x="5798" y="5182"/>
                      <a:pt x="5684" y="5296"/>
                    </a:cubicBezTo>
                    <a:cubicBezTo>
                      <a:pt x="5684" y="5182"/>
                      <a:pt x="5684" y="5067"/>
                      <a:pt x="5684" y="4953"/>
                    </a:cubicBezTo>
                    <a:cubicBezTo>
                      <a:pt x="5105" y="4923"/>
                      <a:pt x="4525" y="4913"/>
                      <a:pt x="3942" y="4913"/>
                    </a:cubicBezTo>
                    <a:cubicBezTo>
                      <a:pt x="2777" y="4913"/>
                      <a:pt x="1605" y="4953"/>
                      <a:pt x="434" y="4953"/>
                    </a:cubicBezTo>
                    <a:cubicBezTo>
                      <a:pt x="0" y="4953"/>
                      <a:pt x="0" y="5661"/>
                      <a:pt x="434" y="5661"/>
                    </a:cubicBezTo>
                    <a:cubicBezTo>
                      <a:pt x="1771" y="5661"/>
                      <a:pt x="3096" y="5603"/>
                      <a:pt x="4426" y="5603"/>
                    </a:cubicBezTo>
                    <a:cubicBezTo>
                      <a:pt x="4958" y="5603"/>
                      <a:pt x="5491" y="5612"/>
                      <a:pt x="6026" y="5638"/>
                    </a:cubicBezTo>
                    <a:cubicBezTo>
                      <a:pt x="6036" y="5639"/>
                      <a:pt x="6047" y="5640"/>
                      <a:pt x="6057" y="5640"/>
                    </a:cubicBezTo>
                    <a:cubicBezTo>
                      <a:pt x="6226" y="5640"/>
                      <a:pt x="6368" y="5468"/>
                      <a:pt x="6368" y="5296"/>
                    </a:cubicBezTo>
                    <a:cubicBezTo>
                      <a:pt x="6437" y="3652"/>
                      <a:pt x="6391" y="1986"/>
                      <a:pt x="6323" y="343"/>
                    </a:cubicBezTo>
                    <a:cubicBezTo>
                      <a:pt x="6311" y="114"/>
                      <a:pt x="6134" y="0"/>
                      <a:pt x="5963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2" name="Google Shape;2572;p39"/>
              <p:cNvSpPr/>
              <p:nvPr/>
            </p:nvSpPr>
            <p:spPr>
              <a:xfrm>
                <a:off x="7986981" y="2274463"/>
                <a:ext cx="13643" cy="934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98" extrusionOk="0">
                    <a:moveTo>
                      <a:pt x="46" y="1"/>
                    </a:moveTo>
                    <a:cubicBezTo>
                      <a:pt x="23" y="92"/>
                      <a:pt x="23" y="183"/>
                      <a:pt x="1" y="297"/>
                    </a:cubicBezTo>
                    <a:cubicBezTo>
                      <a:pt x="160" y="206"/>
                      <a:pt x="297" y="138"/>
                      <a:pt x="434" y="46"/>
                    </a:cubicBezTo>
                    <a:cubicBezTo>
                      <a:pt x="297" y="23"/>
                      <a:pt x="183" y="23"/>
                      <a:pt x="46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3" name="Google Shape;2573;p39"/>
              <p:cNvSpPr/>
              <p:nvPr/>
            </p:nvSpPr>
            <p:spPr>
              <a:xfrm>
                <a:off x="7857419" y="2127528"/>
                <a:ext cx="158224" cy="16957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5407" extrusionOk="0">
                    <a:moveTo>
                      <a:pt x="3832" y="1"/>
                    </a:moveTo>
                    <a:cubicBezTo>
                      <a:pt x="3658" y="1"/>
                      <a:pt x="3493" y="109"/>
                      <a:pt x="3515" y="326"/>
                    </a:cubicBezTo>
                    <a:cubicBezTo>
                      <a:pt x="3629" y="1787"/>
                      <a:pt x="4269" y="3225"/>
                      <a:pt x="4177" y="4686"/>
                    </a:cubicBezTo>
                    <a:cubicBezTo>
                      <a:pt x="4314" y="4708"/>
                      <a:pt x="4428" y="4708"/>
                      <a:pt x="4565" y="4731"/>
                    </a:cubicBezTo>
                    <a:cubicBezTo>
                      <a:pt x="4428" y="4823"/>
                      <a:pt x="4291" y="4891"/>
                      <a:pt x="4132" y="4982"/>
                    </a:cubicBezTo>
                    <a:cubicBezTo>
                      <a:pt x="4154" y="4868"/>
                      <a:pt x="4154" y="4777"/>
                      <a:pt x="4177" y="4686"/>
                    </a:cubicBezTo>
                    <a:cubicBezTo>
                      <a:pt x="3477" y="4597"/>
                      <a:pt x="2785" y="4550"/>
                      <a:pt x="2091" y="4550"/>
                    </a:cubicBezTo>
                    <a:cubicBezTo>
                      <a:pt x="1541" y="4550"/>
                      <a:pt x="990" y="4579"/>
                      <a:pt x="434" y="4640"/>
                    </a:cubicBezTo>
                    <a:cubicBezTo>
                      <a:pt x="14" y="4684"/>
                      <a:pt x="1" y="5327"/>
                      <a:pt x="393" y="5327"/>
                    </a:cubicBezTo>
                    <a:cubicBezTo>
                      <a:pt x="406" y="5327"/>
                      <a:pt x="420" y="5326"/>
                      <a:pt x="434" y="5325"/>
                    </a:cubicBezTo>
                    <a:cubicBezTo>
                      <a:pt x="1029" y="5263"/>
                      <a:pt x="1619" y="5229"/>
                      <a:pt x="2209" y="5229"/>
                    </a:cubicBezTo>
                    <a:cubicBezTo>
                      <a:pt x="2932" y="5229"/>
                      <a:pt x="3654" y="5280"/>
                      <a:pt x="4383" y="5393"/>
                    </a:cubicBezTo>
                    <a:cubicBezTo>
                      <a:pt x="4414" y="5402"/>
                      <a:pt x="4448" y="5407"/>
                      <a:pt x="4483" y="5407"/>
                    </a:cubicBezTo>
                    <a:cubicBezTo>
                      <a:pt x="4625" y="5407"/>
                      <a:pt x="4780" y="5330"/>
                      <a:pt x="4816" y="5165"/>
                    </a:cubicBezTo>
                    <a:cubicBezTo>
                      <a:pt x="5045" y="3476"/>
                      <a:pt x="4337" y="1969"/>
                      <a:pt x="4200" y="326"/>
                    </a:cubicBezTo>
                    <a:cubicBezTo>
                      <a:pt x="4189" y="109"/>
                      <a:pt x="4006" y="1"/>
                      <a:pt x="383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4" name="Google Shape;2574;p39"/>
              <p:cNvSpPr/>
              <p:nvPr/>
            </p:nvSpPr>
            <p:spPr>
              <a:xfrm>
                <a:off x="8079345" y="2214340"/>
                <a:ext cx="42245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5" name="Google Shape;2575;p39"/>
              <p:cNvSpPr/>
              <p:nvPr/>
            </p:nvSpPr>
            <p:spPr>
              <a:xfrm>
                <a:off x="8040675" y="2179967"/>
                <a:ext cx="42277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5" y="1"/>
                    </a:moveTo>
                    <a:cubicBezTo>
                      <a:pt x="1" y="1"/>
                      <a:pt x="1" y="1051"/>
                      <a:pt x="685" y="1051"/>
                    </a:cubicBezTo>
                    <a:cubicBezTo>
                      <a:pt x="1347" y="1051"/>
                      <a:pt x="1347" y="1"/>
                      <a:pt x="685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6" name="Google Shape;2576;p39"/>
              <p:cNvSpPr/>
              <p:nvPr/>
            </p:nvSpPr>
            <p:spPr>
              <a:xfrm>
                <a:off x="8087939" y="2169241"/>
                <a:ext cx="42245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28" extrusionOk="0">
                    <a:moveTo>
                      <a:pt x="662" y="0"/>
                    </a:moveTo>
                    <a:cubicBezTo>
                      <a:pt x="0" y="0"/>
                      <a:pt x="0" y="1027"/>
                      <a:pt x="662" y="1027"/>
                    </a:cubicBezTo>
                    <a:cubicBezTo>
                      <a:pt x="1347" y="1027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7" name="Google Shape;2577;p39"/>
              <p:cNvSpPr/>
              <p:nvPr/>
            </p:nvSpPr>
            <p:spPr>
              <a:xfrm>
                <a:off x="8008465" y="2517149"/>
                <a:ext cx="42277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5" y="0"/>
                    </a:moveTo>
                    <a:cubicBezTo>
                      <a:pt x="0" y="0"/>
                      <a:pt x="0" y="1050"/>
                      <a:pt x="685" y="1050"/>
                    </a:cubicBezTo>
                    <a:cubicBezTo>
                      <a:pt x="1347" y="1050"/>
                      <a:pt x="1347" y="0"/>
                      <a:pt x="685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8" name="Google Shape;2578;p39"/>
              <p:cNvSpPr/>
              <p:nvPr/>
            </p:nvSpPr>
            <p:spPr>
              <a:xfrm>
                <a:off x="7965497" y="2485661"/>
                <a:ext cx="42277" cy="32931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0" extrusionOk="0">
                    <a:moveTo>
                      <a:pt x="686" y="0"/>
                    </a:moveTo>
                    <a:cubicBezTo>
                      <a:pt x="1" y="0"/>
                      <a:pt x="1" y="1050"/>
                      <a:pt x="686" y="1050"/>
                    </a:cubicBezTo>
                    <a:cubicBezTo>
                      <a:pt x="1348" y="1050"/>
                      <a:pt x="1348" y="0"/>
                      <a:pt x="68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9" name="Google Shape;2579;p39"/>
              <p:cNvSpPr/>
              <p:nvPr/>
            </p:nvSpPr>
            <p:spPr>
              <a:xfrm>
                <a:off x="8022076" y="2469195"/>
                <a:ext cx="42245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0" name="Google Shape;2580;p39"/>
              <p:cNvSpPr/>
              <p:nvPr/>
            </p:nvSpPr>
            <p:spPr>
              <a:xfrm>
                <a:off x="8286938" y="2270888"/>
                <a:ext cx="41555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24" y="1050"/>
                      <a:pt x="1324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1" name="Google Shape;2581;p39"/>
              <p:cNvSpPr/>
              <p:nvPr/>
            </p:nvSpPr>
            <p:spPr>
              <a:xfrm>
                <a:off x="8251153" y="2241532"/>
                <a:ext cx="42245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28" extrusionOk="0">
                    <a:moveTo>
                      <a:pt x="662" y="1"/>
                    </a:moveTo>
                    <a:cubicBezTo>
                      <a:pt x="0" y="1"/>
                      <a:pt x="0" y="1028"/>
                      <a:pt x="662" y="1028"/>
                    </a:cubicBezTo>
                    <a:cubicBezTo>
                      <a:pt x="1347" y="1028"/>
                      <a:pt x="1347" y="1"/>
                      <a:pt x="66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2" name="Google Shape;2582;p39"/>
              <p:cNvSpPr/>
              <p:nvPr/>
            </p:nvSpPr>
            <p:spPr>
              <a:xfrm>
                <a:off x="8169546" y="2672490"/>
                <a:ext cx="42245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3" name="Google Shape;2583;p39"/>
              <p:cNvSpPr/>
              <p:nvPr/>
            </p:nvSpPr>
            <p:spPr>
              <a:xfrm>
                <a:off x="8125857" y="2656746"/>
                <a:ext cx="42277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6" y="0"/>
                    </a:moveTo>
                    <a:cubicBezTo>
                      <a:pt x="1" y="0"/>
                      <a:pt x="1" y="1050"/>
                      <a:pt x="686" y="1050"/>
                    </a:cubicBezTo>
                    <a:cubicBezTo>
                      <a:pt x="1347" y="1050"/>
                      <a:pt x="1347" y="0"/>
                      <a:pt x="68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4" name="Google Shape;2584;p39"/>
              <p:cNvSpPr/>
              <p:nvPr/>
            </p:nvSpPr>
            <p:spPr>
              <a:xfrm>
                <a:off x="7543850" y="1262884"/>
                <a:ext cx="1614291" cy="889221"/>
              </a:xfrm>
              <a:custGeom>
                <a:avLst/>
                <a:gdLst/>
                <a:ahLst/>
                <a:cxnLst/>
                <a:rect l="l" t="t" r="r" b="b"/>
                <a:pathLst>
                  <a:path w="51472" h="28353" extrusionOk="0">
                    <a:moveTo>
                      <a:pt x="15357" y="1"/>
                    </a:moveTo>
                    <a:cubicBezTo>
                      <a:pt x="9974" y="1"/>
                      <a:pt x="4681" y="665"/>
                      <a:pt x="1" y="2034"/>
                    </a:cubicBezTo>
                    <a:cubicBezTo>
                      <a:pt x="8058" y="10662"/>
                      <a:pt x="11938" y="20385"/>
                      <a:pt x="24173" y="24836"/>
                    </a:cubicBezTo>
                    <a:cubicBezTo>
                      <a:pt x="29410" y="26673"/>
                      <a:pt x="35752" y="28352"/>
                      <a:pt x="42537" y="28352"/>
                    </a:cubicBezTo>
                    <a:cubicBezTo>
                      <a:pt x="45451" y="28352"/>
                      <a:pt x="48447" y="28042"/>
                      <a:pt x="51472" y="27302"/>
                    </a:cubicBezTo>
                    <a:lnTo>
                      <a:pt x="51472" y="14268"/>
                    </a:lnTo>
                    <a:cubicBezTo>
                      <a:pt x="47797" y="10023"/>
                      <a:pt x="43734" y="6508"/>
                      <a:pt x="37526" y="3974"/>
                    </a:cubicBezTo>
                    <a:cubicBezTo>
                      <a:pt x="30977" y="1366"/>
                      <a:pt x="23074" y="1"/>
                      <a:pt x="15357" y="1"/>
                    </a:cubicBezTo>
                    <a:close/>
                  </a:path>
                </a:pathLst>
              </a:custGeom>
              <a:solidFill>
                <a:srgbClr val="0B443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5" name="Google Shape;2585;p39"/>
              <p:cNvSpPr/>
              <p:nvPr/>
            </p:nvSpPr>
            <p:spPr>
              <a:xfrm>
                <a:off x="7772394" y="1411575"/>
                <a:ext cx="1385752" cy="578011"/>
              </a:xfrm>
              <a:custGeom>
                <a:avLst/>
                <a:gdLst/>
                <a:ahLst/>
                <a:cxnLst/>
                <a:rect l="l" t="t" r="r" b="b"/>
                <a:pathLst>
                  <a:path w="44185" h="18430" extrusionOk="0">
                    <a:moveTo>
                      <a:pt x="508" y="1"/>
                    </a:moveTo>
                    <a:cubicBezTo>
                      <a:pt x="134" y="1"/>
                      <a:pt x="0" y="587"/>
                      <a:pt x="406" y="694"/>
                    </a:cubicBezTo>
                    <a:cubicBezTo>
                      <a:pt x="9308" y="2817"/>
                      <a:pt x="17274" y="7587"/>
                      <a:pt x="25377" y="11650"/>
                    </a:cubicBezTo>
                    <a:cubicBezTo>
                      <a:pt x="31311" y="14640"/>
                      <a:pt x="37588" y="17448"/>
                      <a:pt x="44185" y="18429"/>
                    </a:cubicBezTo>
                    <a:lnTo>
                      <a:pt x="44185" y="17722"/>
                    </a:lnTo>
                    <a:cubicBezTo>
                      <a:pt x="37429" y="16694"/>
                      <a:pt x="31015" y="13727"/>
                      <a:pt x="24943" y="10669"/>
                    </a:cubicBezTo>
                    <a:cubicBezTo>
                      <a:pt x="17046" y="6674"/>
                      <a:pt x="9262" y="2086"/>
                      <a:pt x="589" y="9"/>
                    </a:cubicBezTo>
                    <a:cubicBezTo>
                      <a:pt x="561" y="3"/>
                      <a:pt x="534" y="1"/>
                      <a:pt x="50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6" name="Google Shape;2586;p39"/>
              <p:cNvSpPr/>
              <p:nvPr/>
            </p:nvSpPr>
            <p:spPr>
              <a:xfrm>
                <a:off x="8204610" y="1585796"/>
                <a:ext cx="19351" cy="16497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26" extrusionOk="0">
                    <a:moveTo>
                      <a:pt x="617" y="1"/>
                    </a:moveTo>
                    <a:lnTo>
                      <a:pt x="617" y="1"/>
                    </a:lnTo>
                    <a:cubicBezTo>
                      <a:pt x="411" y="24"/>
                      <a:pt x="206" y="24"/>
                      <a:pt x="1" y="24"/>
                    </a:cubicBezTo>
                    <a:cubicBezTo>
                      <a:pt x="115" y="206"/>
                      <a:pt x="206" y="366"/>
                      <a:pt x="297" y="526"/>
                    </a:cubicBezTo>
                    <a:cubicBezTo>
                      <a:pt x="411" y="366"/>
                      <a:pt x="503" y="183"/>
                      <a:pt x="617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7" name="Google Shape;2587;p39"/>
              <p:cNvSpPr/>
              <p:nvPr/>
            </p:nvSpPr>
            <p:spPr>
              <a:xfrm>
                <a:off x="7896059" y="1360172"/>
                <a:ext cx="340785" cy="266424"/>
              </a:xfrm>
              <a:custGeom>
                <a:avLst/>
                <a:gdLst/>
                <a:ahLst/>
                <a:cxnLst/>
                <a:rect l="l" t="t" r="r" b="b"/>
                <a:pathLst>
                  <a:path w="10866" h="8495" extrusionOk="0">
                    <a:moveTo>
                      <a:pt x="5735" y="0"/>
                    </a:moveTo>
                    <a:cubicBezTo>
                      <a:pt x="5479" y="0"/>
                      <a:pt x="5232" y="248"/>
                      <a:pt x="5410" y="507"/>
                    </a:cubicBezTo>
                    <a:cubicBezTo>
                      <a:pt x="7031" y="2653"/>
                      <a:pt x="8515" y="4889"/>
                      <a:pt x="9839" y="7218"/>
                    </a:cubicBezTo>
                    <a:cubicBezTo>
                      <a:pt x="10044" y="7218"/>
                      <a:pt x="10249" y="7218"/>
                      <a:pt x="10455" y="7195"/>
                    </a:cubicBezTo>
                    <a:lnTo>
                      <a:pt x="10455" y="7195"/>
                    </a:lnTo>
                    <a:cubicBezTo>
                      <a:pt x="10341" y="7377"/>
                      <a:pt x="10249" y="7560"/>
                      <a:pt x="10135" y="7720"/>
                    </a:cubicBezTo>
                    <a:cubicBezTo>
                      <a:pt x="10044" y="7560"/>
                      <a:pt x="9953" y="7400"/>
                      <a:pt x="9839" y="7218"/>
                    </a:cubicBezTo>
                    <a:cubicBezTo>
                      <a:pt x="7139" y="7316"/>
                      <a:pt x="4440" y="7806"/>
                      <a:pt x="1726" y="7806"/>
                    </a:cubicBezTo>
                    <a:cubicBezTo>
                      <a:pt x="1296" y="7806"/>
                      <a:pt x="865" y="7793"/>
                      <a:pt x="435" y="7765"/>
                    </a:cubicBezTo>
                    <a:cubicBezTo>
                      <a:pt x="427" y="7765"/>
                      <a:pt x="420" y="7765"/>
                      <a:pt x="414" y="7765"/>
                    </a:cubicBezTo>
                    <a:cubicBezTo>
                      <a:pt x="1" y="7765"/>
                      <a:pt x="8" y="8428"/>
                      <a:pt x="435" y="8450"/>
                    </a:cubicBezTo>
                    <a:cubicBezTo>
                      <a:pt x="886" y="8481"/>
                      <a:pt x="1337" y="8494"/>
                      <a:pt x="1787" y="8494"/>
                    </a:cubicBezTo>
                    <a:cubicBezTo>
                      <a:pt x="4681" y="8494"/>
                      <a:pt x="7551" y="7942"/>
                      <a:pt x="10455" y="7902"/>
                    </a:cubicBezTo>
                    <a:cubicBezTo>
                      <a:pt x="10706" y="7902"/>
                      <a:pt x="10866" y="7606"/>
                      <a:pt x="10752" y="7377"/>
                    </a:cubicBezTo>
                    <a:cubicBezTo>
                      <a:pt x="9336" y="4867"/>
                      <a:pt x="7739" y="2470"/>
                      <a:pt x="6027" y="142"/>
                    </a:cubicBezTo>
                    <a:cubicBezTo>
                      <a:pt x="5947" y="42"/>
                      <a:pt x="5840" y="0"/>
                      <a:pt x="5735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8" name="Google Shape;2588;p39"/>
              <p:cNvSpPr/>
              <p:nvPr/>
            </p:nvSpPr>
            <p:spPr>
              <a:xfrm>
                <a:off x="8415810" y="1691050"/>
                <a:ext cx="14333" cy="16497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26" extrusionOk="0">
                    <a:moveTo>
                      <a:pt x="457" y="0"/>
                    </a:moveTo>
                    <a:cubicBezTo>
                      <a:pt x="297" y="46"/>
                      <a:pt x="160" y="91"/>
                      <a:pt x="0" y="114"/>
                    </a:cubicBezTo>
                    <a:cubicBezTo>
                      <a:pt x="91" y="251"/>
                      <a:pt x="160" y="388"/>
                      <a:pt x="251" y="525"/>
                    </a:cubicBezTo>
                    <a:cubicBezTo>
                      <a:pt x="320" y="342"/>
                      <a:pt x="388" y="183"/>
                      <a:pt x="457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9" name="Google Shape;2589;p39"/>
              <p:cNvSpPr/>
              <p:nvPr/>
            </p:nvSpPr>
            <p:spPr>
              <a:xfrm>
                <a:off x="8050868" y="1438422"/>
                <a:ext cx="395011" cy="334199"/>
              </a:xfrm>
              <a:custGeom>
                <a:avLst/>
                <a:gdLst/>
                <a:ahLst/>
                <a:cxnLst/>
                <a:rect l="l" t="t" r="r" b="b"/>
                <a:pathLst>
                  <a:path w="12595" h="10656" extrusionOk="0">
                    <a:moveTo>
                      <a:pt x="9113" y="1"/>
                    </a:moveTo>
                    <a:cubicBezTo>
                      <a:pt x="8896" y="1"/>
                      <a:pt x="8687" y="171"/>
                      <a:pt x="8783" y="431"/>
                    </a:cubicBezTo>
                    <a:cubicBezTo>
                      <a:pt x="9787" y="3011"/>
                      <a:pt x="10244" y="5773"/>
                      <a:pt x="11636" y="8169"/>
                    </a:cubicBezTo>
                    <a:cubicBezTo>
                      <a:pt x="11796" y="8146"/>
                      <a:pt x="11933" y="8101"/>
                      <a:pt x="12093" y="8055"/>
                    </a:cubicBezTo>
                    <a:lnTo>
                      <a:pt x="12093" y="8055"/>
                    </a:lnTo>
                    <a:cubicBezTo>
                      <a:pt x="12024" y="8238"/>
                      <a:pt x="11956" y="8397"/>
                      <a:pt x="11887" y="8580"/>
                    </a:cubicBezTo>
                    <a:cubicBezTo>
                      <a:pt x="11796" y="8443"/>
                      <a:pt x="11727" y="8306"/>
                      <a:pt x="11636" y="8169"/>
                    </a:cubicBezTo>
                    <a:cubicBezTo>
                      <a:pt x="8846" y="8912"/>
                      <a:pt x="5826" y="9957"/>
                      <a:pt x="2873" y="9957"/>
                    </a:cubicBezTo>
                    <a:cubicBezTo>
                      <a:pt x="2105" y="9957"/>
                      <a:pt x="1342" y="9886"/>
                      <a:pt x="589" y="9721"/>
                    </a:cubicBezTo>
                    <a:cubicBezTo>
                      <a:pt x="561" y="9715"/>
                      <a:pt x="534" y="9713"/>
                      <a:pt x="508" y="9713"/>
                    </a:cubicBezTo>
                    <a:cubicBezTo>
                      <a:pt x="134" y="9713"/>
                      <a:pt x="0" y="10299"/>
                      <a:pt x="406" y="10406"/>
                    </a:cubicBezTo>
                    <a:cubicBezTo>
                      <a:pt x="1203" y="10581"/>
                      <a:pt x="2008" y="10656"/>
                      <a:pt x="2816" y="10656"/>
                    </a:cubicBezTo>
                    <a:cubicBezTo>
                      <a:pt x="6015" y="10656"/>
                      <a:pt x="9269" y="9487"/>
                      <a:pt x="12275" y="8740"/>
                    </a:cubicBezTo>
                    <a:cubicBezTo>
                      <a:pt x="12481" y="8671"/>
                      <a:pt x="12595" y="8397"/>
                      <a:pt x="12481" y="8215"/>
                    </a:cubicBezTo>
                    <a:cubicBezTo>
                      <a:pt x="10928" y="5773"/>
                      <a:pt x="10495" y="2919"/>
                      <a:pt x="9468" y="249"/>
                    </a:cubicBezTo>
                    <a:cubicBezTo>
                      <a:pt x="9404" y="76"/>
                      <a:pt x="9257" y="1"/>
                      <a:pt x="9113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0" name="Google Shape;2590;p39"/>
              <p:cNvSpPr/>
              <p:nvPr/>
            </p:nvSpPr>
            <p:spPr>
              <a:xfrm>
                <a:off x="8728626" y="1839209"/>
                <a:ext cx="17939" cy="1649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26" extrusionOk="0">
                    <a:moveTo>
                      <a:pt x="571" y="1"/>
                    </a:moveTo>
                    <a:cubicBezTo>
                      <a:pt x="389" y="1"/>
                      <a:pt x="183" y="24"/>
                      <a:pt x="1" y="47"/>
                    </a:cubicBezTo>
                    <a:cubicBezTo>
                      <a:pt x="92" y="206"/>
                      <a:pt x="183" y="366"/>
                      <a:pt x="275" y="526"/>
                    </a:cubicBezTo>
                    <a:cubicBezTo>
                      <a:pt x="389" y="343"/>
                      <a:pt x="480" y="161"/>
                      <a:pt x="571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1" name="Google Shape;2591;p39"/>
              <p:cNvSpPr/>
              <p:nvPr/>
            </p:nvSpPr>
            <p:spPr>
              <a:xfrm>
                <a:off x="8329812" y="1516265"/>
                <a:ext cx="431046" cy="414048"/>
              </a:xfrm>
              <a:custGeom>
                <a:avLst/>
                <a:gdLst/>
                <a:ahLst/>
                <a:cxnLst/>
                <a:rect l="l" t="t" r="r" b="b"/>
                <a:pathLst>
                  <a:path w="13744" h="13202" extrusionOk="0">
                    <a:moveTo>
                      <a:pt x="7486" y="1"/>
                    </a:moveTo>
                    <a:cubicBezTo>
                      <a:pt x="7259" y="1"/>
                      <a:pt x="7023" y="249"/>
                      <a:pt x="7147" y="529"/>
                    </a:cubicBezTo>
                    <a:cubicBezTo>
                      <a:pt x="8768" y="3930"/>
                      <a:pt x="10799" y="7102"/>
                      <a:pt x="12717" y="10344"/>
                    </a:cubicBezTo>
                    <a:cubicBezTo>
                      <a:pt x="12899" y="10321"/>
                      <a:pt x="13105" y="10298"/>
                      <a:pt x="13287" y="10298"/>
                    </a:cubicBezTo>
                    <a:cubicBezTo>
                      <a:pt x="13196" y="10458"/>
                      <a:pt x="13105" y="10640"/>
                      <a:pt x="12991" y="10823"/>
                    </a:cubicBezTo>
                    <a:cubicBezTo>
                      <a:pt x="12899" y="10663"/>
                      <a:pt x="12808" y="10503"/>
                      <a:pt x="12717" y="10344"/>
                    </a:cubicBezTo>
                    <a:cubicBezTo>
                      <a:pt x="8562" y="10732"/>
                      <a:pt x="4545" y="11941"/>
                      <a:pt x="414" y="12535"/>
                    </a:cubicBezTo>
                    <a:cubicBezTo>
                      <a:pt x="1" y="12578"/>
                      <a:pt x="147" y="13201"/>
                      <a:pt x="536" y="13201"/>
                    </a:cubicBezTo>
                    <a:cubicBezTo>
                      <a:pt x="556" y="13201"/>
                      <a:pt x="576" y="13200"/>
                      <a:pt x="596" y="13197"/>
                    </a:cubicBezTo>
                    <a:cubicBezTo>
                      <a:pt x="4865" y="12603"/>
                      <a:pt x="8996" y="11302"/>
                      <a:pt x="13287" y="10983"/>
                    </a:cubicBezTo>
                    <a:cubicBezTo>
                      <a:pt x="13561" y="10960"/>
                      <a:pt x="13744" y="10709"/>
                      <a:pt x="13584" y="10458"/>
                    </a:cubicBezTo>
                    <a:cubicBezTo>
                      <a:pt x="11598" y="7057"/>
                      <a:pt x="9430" y="3747"/>
                      <a:pt x="7764" y="186"/>
                    </a:cubicBezTo>
                    <a:cubicBezTo>
                      <a:pt x="7698" y="55"/>
                      <a:pt x="7593" y="1"/>
                      <a:pt x="7486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2" name="Google Shape;2592;p39"/>
              <p:cNvSpPr/>
              <p:nvPr/>
            </p:nvSpPr>
            <p:spPr>
              <a:xfrm>
                <a:off x="9014251" y="1943741"/>
                <a:ext cx="17218" cy="18629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94" extrusionOk="0">
                    <a:moveTo>
                      <a:pt x="549" y="0"/>
                    </a:moveTo>
                    <a:lnTo>
                      <a:pt x="549" y="0"/>
                    </a:lnTo>
                    <a:cubicBezTo>
                      <a:pt x="366" y="69"/>
                      <a:pt x="184" y="114"/>
                      <a:pt x="1" y="183"/>
                    </a:cubicBezTo>
                    <a:cubicBezTo>
                      <a:pt x="138" y="320"/>
                      <a:pt x="252" y="457"/>
                      <a:pt x="389" y="594"/>
                    </a:cubicBezTo>
                    <a:cubicBezTo>
                      <a:pt x="457" y="388"/>
                      <a:pt x="503" y="206"/>
                      <a:pt x="549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3" name="Google Shape;2593;p39"/>
              <p:cNvSpPr/>
              <p:nvPr/>
            </p:nvSpPr>
            <p:spPr>
              <a:xfrm>
                <a:off x="8628421" y="1665364"/>
                <a:ext cx="419505" cy="413985"/>
              </a:xfrm>
              <a:custGeom>
                <a:avLst/>
                <a:gdLst/>
                <a:ahLst/>
                <a:cxnLst/>
                <a:rect l="l" t="t" r="r" b="b"/>
                <a:pathLst>
                  <a:path w="13376" h="13200" extrusionOk="0">
                    <a:moveTo>
                      <a:pt x="7388" y="1"/>
                    </a:moveTo>
                    <a:cubicBezTo>
                      <a:pt x="7137" y="1"/>
                      <a:pt x="6901" y="245"/>
                      <a:pt x="7076" y="499"/>
                    </a:cubicBezTo>
                    <a:cubicBezTo>
                      <a:pt x="9153" y="3170"/>
                      <a:pt x="9975" y="6594"/>
                      <a:pt x="12303" y="9059"/>
                    </a:cubicBezTo>
                    <a:cubicBezTo>
                      <a:pt x="12486" y="8990"/>
                      <a:pt x="12668" y="8945"/>
                      <a:pt x="12851" y="8876"/>
                    </a:cubicBezTo>
                    <a:lnTo>
                      <a:pt x="12851" y="8876"/>
                    </a:lnTo>
                    <a:cubicBezTo>
                      <a:pt x="12805" y="9082"/>
                      <a:pt x="12759" y="9264"/>
                      <a:pt x="12691" y="9470"/>
                    </a:cubicBezTo>
                    <a:cubicBezTo>
                      <a:pt x="12554" y="9333"/>
                      <a:pt x="12440" y="9196"/>
                      <a:pt x="12303" y="9059"/>
                    </a:cubicBezTo>
                    <a:cubicBezTo>
                      <a:pt x="8546" y="10289"/>
                      <a:pt x="4936" y="12493"/>
                      <a:pt x="905" y="12493"/>
                    </a:cubicBezTo>
                    <a:cubicBezTo>
                      <a:pt x="749" y="12493"/>
                      <a:pt x="592" y="12490"/>
                      <a:pt x="434" y="12483"/>
                    </a:cubicBezTo>
                    <a:cubicBezTo>
                      <a:pt x="427" y="12482"/>
                      <a:pt x="420" y="12482"/>
                      <a:pt x="413" y="12482"/>
                    </a:cubicBezTo>
                    <a:cubicBezTo>
                      <a:pt x="0" y="12482"/>
                      <a:pt x="7" y="13168"/>
                      <a:pt x="434" y="13190"/>
                    </a:cubicBezTo>
                    <a:cubicBezTo>
                      <a:pt x="586" y="13197"/>
                      <a:pt x="738" y="13200"/>
                      <a:pt x="889" y="13200"/>
                    </a:cubicBezTo>
                    <a:cubicBezTo>
                      <a:pt x="5197" y="13200"/>
                      <a:pt x="8998" y="10752"/>
                      <a:pt x="13033" y="9561"/>
                    </a:cubicBezTo>
                    <a:cubicBezTo>
                      <a:pt x="13284" y="9493"/>
                      <a:pt x="13376" y="9150"/>
                      <a:pt x="13193" y="8968"/>
                    </a:cubicBezTo>
                    <a:cubicBezTo>
                      <a:pt x="10591" y="6525"/>
                      <a:pt x="9815" y="2919"/>
                      <a:pt x="7692" y="157"/>
                    </a:cubicBezTo>
                    <a:cubicBezTo>
                      <a:pt x="7609" y="47"/>
                      <a:pt x="7497" y="1"/>
                      <a:pt x="738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4" name="Google Shape;2594;p39"/>
              <p:cNvSpPr/>
              <p:nvPr/>
            </p:nvSpPr>
            <p:spPr>
              <a:xfrm>
                <a:off x="8441122" y="2126995"/>
                <a:ext cx="715880" cy="2065283"/>
              </a:xfrm>
              <a:custGeom>
                <a:avLst/>
                <a:gdLst/>
                <a:ahLst/>
                <a:cxnLst/>
                <a:rect l="l" t="t" r="r" b="b"/>
                <a:pathLst>
                  <a:path w="22826" h="65852" extrusionOk="0">
                    <a:moveTo>
                      <a:pt x="1119" y="1"/>
                    </a:moveTo>
                    <a:lnTo>
                      <a:pt x="1073" y="183"/>
                    </a:lnTo>
                    <a:cubicBezTo>
                      <a:pt x="1" y="959"/>
                      <a:pt x="160" y="28030"/>
                      <a:pt x="320" y="33713"/>
                    </a:cubicBezTo>
                    <a:cubicBezTo>
                      <a:pt x="822" y="44624"/>
                      <a:pt x="7807" y="61081"/>
                      <a:pt x="22826" y="65851"/>
                    </a:cubicBezTo>
                    <a:lnTo>
                      <a:pt x="22826" y="16480"/>
                    </a:lnTo>
                    <a:cubicBezTo>
                      <a:pt x="16686" y="9564"/>
                      <a:pt x="9176" y="3333"/>
                      <a:pt x="1119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5" name="Google Shape;2595;p39"/>
              <p:cNvSpPr/>
              <p:nvPr/>
            </p:nvSpPr>
            <p:spPr>
              <a:xfrm>
                <a:off x="8549292" y="2271985"/>
                <a:ext cx="608872" cy="1482913"/>
              </a:xfrm>
              <a:custGeom>
                <a:avLst/>
                <a:gdLst/>
                <a:ahLst/>
                <a:cxnLst/>
                <a:rect l="l" t="t" r="r" b="b"/>
                <a:pathLst>
                  <a:path w="19414" h="47283" extrusionOk="0">
                    <a:moveTo>
                      <a:pt x="478" y="1"/>
                    </a:moveTo>
                    <a:cubicBezTo>
                      <a:pt x="256" y="1"/>
                      <a:pt x="0" y="252"/>
                      <a:pt x="126" y="536"/>
                    </a:cubicBezTo>
                    <a:cubicBezTo>
                      <a:pt x="2272" y="5444"/>
                      <a:pt x="5559" y="9735"/>
                      <a:pt x="8024" y="14505"/>
                    </a:cubicBezTo>
                    <a:cubicBezTo>
                      <a:pt x="10763" y="19755"/>
                      <a:pt x="12384" y="25644"/>
                      <a:pt x="14278" y="31259"/>
                    </a:cubicBezTo>
                    <a:cubicBezTo>
                      <a:pt x="16081" y="36577"/>
                      <a:pt x="17839" y="41873"/>
                      <a:pt x="19414" y="47282"/>
                    </a:cubicBezTo>
                    <a:lnTo>
                      <a:pt x="19414" y="44863"/>
                    </a:lnTo>
                    <a:cubicBezTo>
                      <a:pt x="17907" y="39887"/>
                      <a:pt x="16264" y="34979"/>
                      <a:pt x="14598" y="30049"/>
                    </a:cubicBezTo>
                    <a:cubicBezTo>
                      <a:pt x="12817" y="24685"/>
                      <a:pt x="11174" y="19207"/>
                      <a:pt x="8617" y="14140"/>
                    </a:cubicBezTo>
                    <a:cubicBezTo>
                      <a:pt x="6221" y="9369"/>
                      <a:pt x="2888" y="5101"/>
                      <a:pt x="720" y="171"/>
                    </a:cubicBezTo>
                    <a:cubicBezTo>
                      <a:pt x="671" y="51"/>
                      <a:pt x="578" y="1"/>
                      <a:pt x="478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6" name="Google Shape;2596;p39"/>
              <p:cNvSpPr/>
              <p:nvPr/>
            </p:nvSpPr>
            <p:spPr>
              <a:xfrm>
                <a:off x="8515074" y="2408885"/>
                <a:ext cx="272289" cy="224712"/>
              </a:xfrm>
              <a:custGeom>
                <a:avLst/>
                <a:gdLst/>
                <a:ahLst/>
                <a:cxnLst/>
                <a:rect l="l" t="t" r="r" b="b"/>
                <a:pathLst>
                  <a:path w="8682" h="7165" extrusionOk="0">
                    <a:moveTo>
                      <a:pt x="8339" y="0"/>
                    </a:moveTo>
                    <a:cubicBezTo>
                      <a:pt x="8162" y="0"/>
                      <a:pt x="7974" y="108"/>
                      <a:pt x="7951" y="325"/>
                    </a:cubicBezTo>
                    <a:cubicBezTo>
                      <a:pt x="7791" y="2334"/>
                      <a:pt x="7494" y="4320"/>
                      <a:pt x="7449" y="6328"/>
                    </a:cubicBezTo>
                    <a:cubicBezTo>
                      <a:pt x="7586" y="6374"/>
                      <a:pt x="7723" y="6442"/>
                      <a:pt x="7882" y="6488"/>
                    </a:cubicBezTo>
                    <a:cubicBezTo>
                      <a:pt x="7723" y="6602"/>
                      <a:pt x="7586" y="6694"/>
                      <a:pt x="7426" y="6808"/>
                    </a:cubicBezTo>
                    <a:cubicBezTo>
                      <a:pt x="7426" y="6648"/>
                      <a:pt x="7449" y="6488"/>
                      <a:pt x="7449" y="6328"/>
                    </a:cubicBezTo>
                    <a:cubicBezTo>
                      <a:pt x="5052" y="5484"/>
                      <a:pt x="2747" y="4434"/>
                      <a:pt x="647" y="3041"/>
                    </a:cubicBezTo>
                    <a:cubicBezTo>
                      <a:pt x="585" y="2999"/>
                      <a:pt x="524" y="2981"/>
                      <a:pt x="467" y="2981"/>
                    </a:cubicBezTo>
                    <a:cubicBezTo>
                      <a:pt x="186" y="2981"/>
                      <a:pt x="1" y="3426"/>
                      <a:pt x="304" y="3635"/>
                    </a:cubicBezTo>
                    <a:cubicBezTo>
                      <a:pt x="2587" y="5141"/>
                      <a:pt x="5098" y="6283"/>
                      <a:pt x="7677" y="7150"/>
                    </a:cubicBezTo>
                    <a:cubicBezTo>
                      <a:pt x="7710" y="7160"/>
                      <a:pt x="7743" y="7165"/>
                      <a:pt x="7776" y="7165"/>
                    </a:cubicBezTo>
                    <a:cubicBezTo>
                      <a:pt x="7967" y="7165"/>
                      <a:pt x="8134" y="7003"/>
                      <a:pt x="8134" y="6808"/>
                    </a:cubicBezTo>
                    <a:cubicBezTo>
                      <a:pt x="8134" y="4639"/>
                      <a:pt x="8476" y="2494"/>
                      <a:pt x="8659" y="325"/>
                    </a:cubicBezTo>
                    <a:cubicBezTo>
                      <a:pt x="8681" y="108"/>
                      <a:pt x="8516" y="0"/>
                      <a:pt x="8339" y="0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7" name="Google Shape;2597;p39"/>
              <p:cNvSpPr/>
              <p:nvPr/>
            </p:nvSpPr>
            <p:spPr>
              <a:xfrm>
                <a:off x="8747946" y="2607349"/>
                <a:ext cx="14364" cy="15054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80" extrusionOk="0">
                    <a:moveTo>
                      <a:pt x="24" y="0"/>
                    </a:moveTo>
                    <a:cubicBezTo>
                      <a:pt x="24" y="160"/>
                      <a:pt x="1" y="320"/>
                      <a:pt x="1" y="480"/>
                    </a:cubicBezTo>
                    <a:cubicBezTo>
                      <a:pt x="161" y="366"/>
                      <a:pt x="298" y="274"/>
                      <a:pt x="457" y="160"/>
                    </a:cubicBezTo>
                    <a:cubicBezTo>
                      <a:pt x="298" y="114"/>
                      <a:pt x="161" y="46"/>
                      <a:pt x="24" y="0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8" name="Google Shape;2598;p39"/>
              <p:cNvSpPr/>
              <p:nvPr/>
            </p:nvSpPr>
            <p:spPr>
              <a:xfrm>
                <a:off x="8868945" y="2839999"/>
                <a:ext cx="157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389" extrusionOk="0">
                    <a:moveTo>
                      <a:pt x="69" y="1"/>
                    </a:moveTo>
                    <a:cubicBezTo>
                      <a:pt x="46" y="137"/>
                      <a:pt x="23" y="252"/>
                      <a:pt x="0" y="389"/>
                    </a:cubicBezTo>
                    <a:cubicBezTo>
                      <a:pt x="160" y="320"/>
                      <a:pt x="320" y="252"/>
                      <a:pt x="503" y="183"/>
                    </a:cubicBezTo>
                    <a:cubicBezTo>
                      <a:pt x="366" y="115"/>
                      <a:pt x="229" y="69"/>
                      <a:pt x="69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9" name="Google Shape;2599;p39"/>
              <p:cNvSpPr/>
              <p:nvPr/>
            </p:nvSpPr>
            <p:spPr>
              <a:xfrm>
                <a:off x="8517928" y="2616037"/>
                <a:ext cx="417466" cy="249551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7957" extrusionOk="0">
                    <a:moveTo>
                      <a:pt x="12884" y="0"/>
                    </a:moveTo>
                    <a:cubicBezTo>
                      <a:pt x="12749" y="0"/>
                      <a:pt x="12621" y="75"/>
                      <a:pt x="12585" y="248"/>
                    </a:cubicBezTo>
                    <a:cubicBezTo>
                      <a:pt x="12197" y="2554"/>
                      <a:pt x="11809" y="4859"/>
                      <a:pt x="11261" y="7142"/>
                    </a:cubicBezTo>
                    <a:cubicBezTo>
                      <a:pt x="11421" y="7210"/>
                      <a:pt x="11558" y="7256"/>
                      <a:pt x="11695" y="7324"/>
                    </a:cubicBezTo>
                    <a:cubicBezTo>
                      <a:pt x="11512" y="7393"/>
                      <a:pt x="11352" y="7461"/>
                      <a:pt x="11192" y="7530"/>
                    </a:cubicBezTo>
                    <a:cubicBezTo>
                      <a:pt x="11215" y="7393"/>
                      <a:pt x="11238" y="7278"/>
                      <a:pt x="11261" y="7142"/>
                    </a:cubicBezTo>
                    <a:cubicBezTo>
                      <a:pt x="7700" y="5635"/>
                      <a:pt x="3980" y="4494"/>
                      <a:pt x="670" y="2462"/>
                    </a:cubicBezTo>
                    <a:cubicBezTo>
                      <a:pt x="609" y="2427"/>
                      <a:pt x="550" y="2411"/>
                      <a:pt x="494" y="2411"/>
                    </a:cubicBezTo>
                    <a:cubicBezTo>
                      <a:pt x="193" y="2411"/>
                      <a:pt x="0" y="2863"/>
                      <a:pt x="328" y="3056"/>
                    </a:cubicBezTo>
                    <a:cubicBezTo>
                      <a:pt x="3751" y="5179"/>
                      <a:pt x="7655" y="6343"/>
                      <a:pt x="11352" y="7918"/>
                    </a:cubicBezTo>
                    <a:cubicBezTo>
                      <a:pt x="11404" y="7944"/>
                      <a:pt x="11462" y="7957"/>
                      <a:pt x="11520" y="7957"/>
                    </a:cubicBezTo>
                    <a:cubicBezTo>
                      <a:pt x="11663" y="7957"/>
                      <a:pt x="11805" y="7875"/>
                      <a:pt x="11854" y="7712"/>
                    </a:cubicBezTo>
                    <a:cubicBezTo>
                      <a:pt x="12425" y="5315"/>
                      <a:pt x="12859" y="2873"/>
                      <a:pt x="13270" y="431"/>
                    </a:cubicBezTo>
                    <a:cubicBezTo>
                      <a:pt x="13311" y="170"/>
                      <a:pt x="13088" y="0"/>
                      <a:pt x="12884" y="0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0" name="Google Shape;2600;p39"/>
              <p:cNvSpPr/>
              <p:nvPr/>
            </p:nvSpPr>
            <p:spPr>
              <a:xfrm>
                <a:off x="8965576" y="3105580"/>
                <a:ext cx="13643" cy="10067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21" extrusionOk="0">
                    <a:moveTo>
                      <a:pt x="115" y="1"/>
                    </a:moveTo>
                    <a:cubicBezTo>
                      <a:pt x="92" y="115"/>
                      <a:pt x="47" y="206"/>
                      <a:pt x="1" y="320"/>
                    </a:cubicBezTo>
                    <a:cubicBezTo>
                      <a:pt x="138" y="252"/>
                      <a:pt x="298" y="160"/>
                      <a:pt x="435" y="92"/>
                    </a:cubicBezTo>
                    <a:cubicBezTo>
                      <a:pt x="320" y="69"/>
                      <a:pt x="229" y="23"/>
                      <a:pt x="115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1" name="Google Shape;2601;p39"/>
              <p:cNvSpPr/>
              <p:nvPr/>
            </p:nvSpPr>
            <p:spPr>
              <a:xfrm>
                <a:off x="8503658" y="2777806"/>
                <a:ext cx="587075" cy="351981"/>
              </a:xfrm>
              <a:custGeom>
                <a:avLst/>
                <a:gdLst/>
                <a:ahLst/>
                <a:cxnLst/>
                <a:rect l="l" t="t" r="r" b="b"/>
                <a:pathLst>
                  <a:path w="18719" h="11223" extrusionOk="0">
                    <a:moveTo>
                      <a:pt x="18297" y="1"/>
                    </a:moveTo>
                    <a:cubicBezTo>
                      <a:pt x="18165" y="1"/>
                      <a:pt x="18043" y="76"/>
                      <a:pt x="18016" y="249"/>
                    </a:cubicBezTo>
                    <a:cubicBezTo>
                      <a:pt x="17377" y="3764"/>
                      <a:pt x="16007" y="7074"/>
                      <a:pt x="14843" y="10452"/>
                    </a:cubicBezTo>
                    <a:cubicBezTo>
                      <a:pt x="14957" y="10474"/>
                      <a:pt x="15048" y="10520"/>
                      <a:pt x="15163" y="10543"/>
                    </a:cubicBezTo>
                    <a:cubicBezTo>
                      <a:pt x="15026" y="10611"/>
                      <a:pt x="14866" y="10703"/>
                      <a:pt x="14729" y="10771"/>
                    </a:cubicBezTo>
                    <a:cubicBezTo>
                      <a:pt x="14775" y="10657"/>
                      <a:pt x="14820" y="10566"/>
                      <a:pt x="14843" y="10452"/>
                    </a:cubicBezTo>
                    <a:cubicBezTo>
                      <a:pt x="9913" y="8922"/>
                      <a:pt x="5553" y="5978"/>
                      <a:pt x="577" y="4517"/>
                    </a:cubicBezTo>
                    <a:cubicBezTo>
                      <a:pt x="538" y="4505"/>
                      <a:pt x="501" y="4499"/>
                      <a:pt x="466" y="4499"/>
                    </a:cubicBezTo>
                    <a:cubicBezTo>
                      <a:pt x="116" y="4499"/>
                      <a:pt x="0" y="5075"/>
                      <a:pt x="395" y="5179"/>
                    </a:cubicBezTo>
                    <a:cubicBezTo>
                      <a:pt x="5462" y="6663"/>
                      <a:pt x="9890" y="9721"/>
                      <a:pt x="14980" y="11205"/>
                    </a:cubicBezTo>
                    <a:cubicBezTo>
                      <a:pt x="15013" y="11217"/>
                      <a:pt x="15046" y="11223"/>
                      <a:pt x="15078" y="11223"/>
                    </a:cubicBezTo>
                    <a:cubicBezTo>
                      <a:pt x="15224" y="11223"/>
                      <a:pt x="15353" y="11107"/>
                      <a:pt x="15391" y="10977"/>
                    </a:cubicBezTo>
                    <a:cubicBezTo>
                      <a:pt x="16578" y="7484"/>
                      <a:pt x="18016" y="4083"/>
                      <a:pt x="18678" y="431"/>
                    </a:cubicBezTo>
                    <a:cubicBezTo>
                      <a:pt x="18719" y="171"/>
                      <a:pt x="18496" y="1"/>
                      <a:pt x="18297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2" name="Google Shape;2602;p39"/>
              <p:cNvSpPr/>
              <p:nvPr/>
            </p:nvSpPr>
            <p:spPr>
              <a:xfrm>
                <a:off x="8559328" y="3132082"/>
                <a:ext cx="598836" cy="228162"/>
              </a:xfrm>
              <a:custGeom>
                <a:avLst/>
                <a:gdLst/>
                <a:ahLst/>
                <a:cxnLst/>
                <a:rect l="l" t="t" r="r" b="b"/>
                <a:pathLst>
                  <a:path w="19094" h="7275" extrusionOk="0">
                    <a:moveTo>
                      <a:pt x="19094" y="0"/>
                    </a:moveTo>
                    <a:cubicBezTo>
                      <a:pt x="18660" y="845"/>
                      <a:pt x="18226" y="1712"/>
                      <a:pt x="17861" y="2579"/>
                    </a:cubicBezTo>
                    <a:cubicBezTo>
                      <a:pt x="17099" y="4405"/>
                      <a:pt x="16478" y="6494"/>
                      <a:pt x="14480" y="6494"/>
                    </a:cubicBezTo>
                    <a:cubicBezTo>
                      <a:pt x="14204" y="6494"/>
                      <a:pt x="13902" y="6454"/>
                      <a:pt x="13570" y="6368"/>
                    </a:cubicBezTo>
                    <a:cubicBezTo>
                      <a:pt x="11539" y="5843"/>
                      <a:pt x="9781" y="4588"/>
                      <a:pt x="7841" y="3835"/>
                    </a:cubicBezTo>
                    <a:cubicBezTo>
                      <a:pt x="5399" y="2853"/>
                      <a:pt x="2934" y="1872"/>
                      <a:pt x="674" y="502"/>
                    </a:cubicBezTo>
                    <a:cubicBezTo>
                      <a:pt x="613" y="467"/>
                      <a:pt x="554" y="451"/>
                      <a:pt x="498" y="451"/>
                    </a:cubicBezTo>
                    <a:cubicBezTo>
                      <a:pt x="196" y="451"/>
                      <a:pt x="0" y="907"/>
                      <a:pt x="309" y="1119"/>
                    </a:cubicBezTo>
                    <a:cubicBezTo>
                      <a:pt x="2819" y="2625"/>
                      <a:pt x="5558" y="3538"/>
                      <a:pt x="8206" y="4748"/>
                    </a:cubicBezTo>
                    <a:cubicBezTo>
                      <a:pt x="10238" y="5661"/>
                      <a:pt x="12223" y="6985"/>
                      <a:pt x="14483" y="7259"/>
                    </a:cubicBezTo>
                    <a:cubicBezTo>
                      <a:pt x="14582" y="7269"/>
                      <a:pt x="14678" y="7275"/>
                      <a:pt x="14772" y="7275"/>
                    </a:cubicBezTo>
                    <a:cubicBezTo>
                      <a:pt x="16455" y="7275"/>
                      <a:pt x="17346" y="5585"/>
                      <a:pt x="17930" y="4223"/>
                    </a:cubicBezTo>
                    <a:cubicBezTo>
                      <a:pt x="18295" y="3378"/>
                      <a:pt x="18683" y="2557"/>
                      <a:pt x="19094" y="1735"/>
                    </a:cubicBezTo>
                    <a:lnTo>
                      <a:pt x="19094" y="0"/>
                    </a:ln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3" name="Google Shape;2603;p39"/>
              <p:cNvSpPr/>
              <p:nvPr/>
            </p:nvSpPr>
            <p:spPr>
              <a:xfrm>
                <a:off x="8579607" y="3429873"/>
                <a:ext cx="564650" cy="221670"/>
              </a:xfrm>
              <a:custGeom>
                <a:avLst/>
                <a:gdLst/>
                <a:ahLst/>
                <a:cxnLst/>
                <a:rect l="l" t="t" r="r" b="b"/>
                <a:pathLst>
                  <a:path w="18004" h="7068" extrusionOk="0">
                    <a:moveTo>
                      <a:pt x="537" y="1"/>
                    </a:moveTo>
                    <a:cubicBezTo>
                      <a:pt x="251" y="1"/>
                      <a:pt x="0" y="356"/>
                      <a:pt x="269" y="571"/>
                    </a:cubicBezTo>
                    <a:cubicBezTo>
                      <a:pt x="2277" y="2237"/>
                      <a:pt x="4879" y="2740"/>
                      <a:pt x="7322" y="3470"/>
                    </a:cubicBezTo>
                    <a:cubicBezTo>
                      <a:pt x="10700" y="4474"/>
                      <a:pt x="13850" y="6026"/>
                      <a:pt x="17205" y="7053"/>
                    </a:cubicBezTo>
                    <a:cubicBezTo>
                      <a:pt x="17238" y="7063"/>
                      <a:pt x="17271" y="7068"/>
                      <a:pt x="17302" y="7068"/>
                    </a:cubicBezTo>
                    <a:cubicBezTo>
                      <a:pt x="17420" y="7068"/>
                      <a:pt x="17521" y="7002"/>
                      <a:pt x="17593" y="6894"/>
                    </a:cubicBezTo>
                    <a:cubicBezTo>
                      <a:pt x="17730" y="6711"/>
                      <a:pt x="17867" y="6506"/>
                      <a:pt x="18004" y="6323"/>
                    </a:cubicBezTo>
                    <a:lnTo>
                      <a:pt x="18004" y="5068"/>
                    </a:lnTo>
                    <a:cubicBezTo>
                      <a:pt x="17798" y="5364"/>
                      <a:pt x="17616" y="5661"/>
                      <a:pt x="17410" y="5958"/>
                    </a:cubicBezTo>
                    <a:cubicBezTo>
                      <a:pt x="17273" y="6153"/>
                      <a:pt x="17090" y="6225"/>
                      <a:pt x="16884" y="6225"/>
                    </a:cubicBezTo>
                    <a:cubicBezTo>
                      <a:pt x="16442" y="6225"/>
                      <a:pt x="15898" y="5893"/>
                      <a:pt x="15493" y="5752"/>
                    </a:cubicBezTo>
                    <a:cubicBezTo>
                      <a:pt x="12937" y="4817"/>
                      <a:pt x="10449" y="3767"/>
                      <a:pt x="7869" y="2899"/>
                    </a:cubicBezTo>
                    <a:cubicBezTo>
                      <a:pt x="5450" y="2123"/>
                      <a:pt x="2779" y="1735"/>
                      <a:pt x="771" y="92"/>
                    </a:cubicBezTo>
                    <a:cubicBezTo>
                      <a:pt x="697" y="28"/>
                      <a:pt x="616" y="1"/>
                      <a:pt x="537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4" name="Google Shape;2604;p39"/>
              <p:cNvSpPr/>
              <p:nvPr/>
            </p:nvSpPr>
            <p:spPr>
              <a:xfrm>
                <a:off x="8676532" y="3743878"/>
                <a:ext cx="481634" cy="188551"/>
              </a:xfrm>
              <a:custGeom>
                <a:avLst/>
                <a:gdLst/>
                <a:ahLst/>
                <a:cxnLst/>
                <a:rect l="l" t="t" r="r" b="b"/>
                <a:pathLst>
                  <a:path w="15357" h="6012" extrusionOk="0">
                    <a:moveTo>
                      <a:pt x="509" y="0"/>
                    </a:moveTo>
                    <a:cubicBezTo>
                      <a:pt x="134" y="0"/>
                      <a:pt x="0" y="585"/>
                      <a:pt x="406" y="671"/>
                    </a:cubicBezTo>
                    <a:cubicBezTo>
                      <a:pt x="5588" y="1926"/>
                      <a:pt x="10358" y="4254"/>
                      <a:pt x="15357" y="6012"/>
                    </a:cubicBezTo>
                    <a:lnTo>
                      <a:pt x="15357" y="5304"/>
                    </a:lnTo>
                    <a:cubicBezTo>
                      <a:pt x="15220" y="5236"/>
                      <a:pt x="15083" y="5190"/>
                      <a:pt x="14946" y="5144"/>
                    </a:cubicBezTo>
                    <a:cubicBezTo>
                      <a:pt x="10153" y="3433"/>
                      <a:pt x="5565" y="1218"/>
                      <a:pt x="589" y="9"/>
                    </a:cubicBezTo>
                    <a:cubicBezTo>
                      <a:pt x="561" y="3"/>
                      <a:pt x="534" y="0"/>
                      <a:pt x="509" y="0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5" name="Google Shape;2605;p39"/>
              <p:cNvSpPr/>
              <p:nvPr/>
            </p:nvSpPr>
            <p:spPr>
              <a:xfrm>
                <a:off x="8623842" y="1998501"/>
                <a:ext cx="534323" cy="721243"/>
              </a:xfrm>
              <a:custGeom>
                <a:avLst/>
                <a:gdLst/>
                <a:ahLst/>
                <a:cxnLst/>
                <a:rect l="l" t="t" r="r" b="b"/>
                <a:pathLst>
                  <a:path w="17037" h="22997" extrusionOk="0">
                    <a:moveTo>
                      <a:pt x="14644" y="0"/>
                    </a:moveTo>
                    <a:cubicBezTo>
                      <a:pt x="13751" y="0"/>
                      <a:pt x="13058" y="1050"/>
                      <a:pt x="13179" y="3116"/>
                    </a:cubicBezTo>
                    <a:cubicBezTo>
                      <a:pt x="13385" y="5604"/>
                      <a:pt x="15371" y="9507"/>
                      <a:pt x="15097" y="11927"/>
                    </a:cubicBezTo>
                    <a:cubicBezTo>
                      <a:pt x="13887" y="9393"/>
                      <a:pt x="11924" y="6677"/>
                      <a:pt x="10760" y="4874"/>
                    </a:cubicBezTo>
                    <a:cubicBezTo>
                      <a:pt x="10164" y="4056"/>
                      <a:pt x="8476" y="1436"/>
                      <a:pt x="7363" y="1436"/>
                    </a:cubicBezTo>
                    <a:cubicBezTo>
                      <a:pt x="6984" y="1436"/>
                      <a:pt x="6671" y="1740"/>
                      <a:pt x="6492" y="2523"/>
                    </a:cubicBezTo>
                    <a:cubicBezTo>
                      <a:pt x="5989" y="4303"/>
                      <a:pt x="7542" y="6106"/>
                      <a:pt x="8455" y="7658"/>
                    </a:cubicBezTo>
                    <a:cubicBezTo>
                      <a:pt x="9550" y="9644"/>
                      <a:pt x="11787" y="12338"/>
                      <a:pt x="12609" y="14346"/>
                    </a:cubicBezTo>
                    <a:cubicBezTo>
                      <a:pt x="10783" y="12840"/>
                      <a:pt x="8706" y="11630"/>
                      <a:pt x="6788" y="10215"/>
                    </a:cubicBezTo>
                    <a:cubicBezTo>
                      <a:pt x="5989" y="9607"/>
                      <a:pt x="4186" y="7704"/>
                      <a:pt x="2856" y="7704"/>
                    </a:cubicBezTo>
                    <a:cubicBezTo>
                      <a:pt x="2439" y="7704"/>
                      <a:pt x="2068" y="7891"/>
                      <a:pt x="1790" y="8366"/>
                    </a:cubicBezTo>
                    <a:cubicBezTo>
                      <a:pt x="329" y="10922"/>
                      <a:pt x="9002" y="15054"/>
                      <a:pt x="10783" y="17473"/>
                    </a:cubicBezTo>
                    <a:cubicBezTo>
                      <a:pt x="8044" y="16195"/>
                      <a:pt x="5510" y="15556"/>
                      <a:pt x="3068" y="14711"/>
                    </a:cubicBezTo>
                    <a:cubicBezTo>
                      <a:pt x="2567" y="14589"/>
                      <a:pt x="1715" y="14317"/>
                      <a:pt x="1040" y="14317"/>
                    </a:cubicBezTo>
                    <a:cubicBezTo>
                      <a:pt x="453" y="14317"/>
                      <a:pt x="0" y="14523"/>
                      <a:pt x="32" y="15213"/>
                    </a:cubicBezTo>
                    <a:cubicBezTo>
                      <a:pt x="78" y="16606"/>
                      <a:pt x="2794" y="17519"/>
                      <a:pt x="3753" y="17930"/>
                    </a:cubicBezTo>
                    <a:cubicBezTo>
                      <a:pt x="8112" y="19756"/>
                      <a:pt x="12632" y="21194"/>
                      <a:pt x="17037" y="22997"/>
                    </a:cubicBezTo>
                    <a:lnTo>
                      <a:pt x="17037" y="2454"/>
                    </a:lnTo>
                    <a:cubicBezTo>
                      <a:pt x="16364" y="810"/>
                      <a:pt x="15427" y="0"/>
                      <a:pt x="14644" y="0"/>
                    </a:cubicBezTo>
                    <a:close/>
                  </a:path>
                </a:pathLst>
              </a:custGeom>
              <a:solidFill>
                <a:srgbClr val="FFDB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6" name="Google Shape;2606;p39"/>
              <p:cNvSpPr/>
              <p:nvPr/>
            </p:nvSpPr>
            <p:spPr>
              <a:xfrm>
                <a:off x="8866876" y="2114481"/>
                <a:ext cx="291295" cy="48787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5556" extrusionOk="0">
                    <a:moveTo>
                      <a:pt x="475" y="1"/>
                    </a:moveTo>
                    <a:cubicBezTo>
                      <a:pt x="233" y="1"/>
                      <a:pt x="0" y="246"/>
                      <a:pt x="158" y="514"/>
                    </a:cubicBezTo>
                    <a:cubicBezTo>
                      <a:pt x="2417" y="4166"/>
                      <a:pt x="4540" y="7863"/>
                      <a:pt x="6891" y="11447"/>
                    </a:cubicBezTo>
                    <a:cubicBezTo>
                      <a:pt x="7736" y="12748"/>
                      <a:pt x="8557" y="14140"/>
                      <a:pt x="9288" y="15556"/>
                    </a:cubicBezTo>
                    <a:lnTo>
                      <a:pt x="9288" y="14049"/>
                    </a:lnTo>
                    <a:cubicBezTo>
                      <a:pt x="8626" y="12885"/>
                      <a:pt x="7918" y="11744"/>
                      <a:pt x="7188" y="10648"/>
                    </a:cubicBezTo>
                    <a:cubicBezTo>
                      <a:pt x="4951" y="7224"/>
                      <a:pt x="2920" y="3664"/>
                      <a:pt x="774" y="171"/>
                    </a:cubicBezTo>
                    <a:cubicBezTo>
                      <a:pt x="696" y="51"/>
                      <a:pt x="585" y="1"/>
                      <a:pt x="475" y="1"/>
                    </a:cubicBezTo>
                    <a:close/>
                  </a:path>
                </a:pathLst>
              </a:custGeom>
              <a:solidFill>
                <a:srgbClr val="FFA52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7" name="Google Shape;2607;p39"/>
              <p:cNvSpPr/>
              <p:nvPr/>
            </p:nvSpPr>
            <p:spPr>
              <a:xfrm>
                <a:off x="8727372" y="2300275"/>
                <a:ext cx="430795" cy="366502"/>
              </a:xfrm>
              <a:custGeom>
                <a:avLst/>
                <a:gdLst/>
                <a:ahLst/>
                <a:cxnLst/>
                <a:rect l="l" t="t" r="r" b="b"/>
                <a:pathLst>
                  <a:path w="13736" h="11686" extrusionOk="0">
                    <a:moveTo>
                      <a:pt x="518" y="0"/>
                    </a:moveTo>
                    <a:cubicBezTo>
                      <a:pt x="238" y="0"/>
                      <a:pt x="0" y="360"/>
                      <a:pt x="269" y="593"/>
                    </a:cubicBezTo>
                    <a:cubicBezTo>
                      <a:pt x="2894" y="2852"/>
                      <a:pt x="5633" y="4998"/>
                      <a:pt x="8463" y="7007"/>
                    </a:cubicBezTo>
                    <a:cubicBezTo>
                      <a:pt x="10449" y="8422"/>
                      <a:pt x="12115" y="9997"/>
                      <a:pt x="13736" y="11686"/>
                    </a:cubicBezTo>
                    <a:lnTo>
                      <a:pt x="13736" y="10613"/>
                    </a:lnTo>
                    <a:cubicBezTo>
                      <a:pt x="12595" y="9403"/>
                      <a:pt x="11431" y="8285"/>
                      <a:pt x="10061" y="7303"/>
                    </a:cubicBezTo>
                    <a:cubicBezTo>
                      <a:pt x="6888" y="4975"/>
                      <a:pt x="3738" y="2670"/>
                      <a:pt x="748" y="91"/>
                    </a:cubicBezTo>
                    <a:cubicBezTo>
                      <a:pt x="675" y="27"/>
                      <a:pt x="595" y="0"/>
                      <a:pt x="518" y="0"/>
                    </a:cubicBezTo>
                    <a:close/>
                  </a:path>
                </a:pathLst>
              </a:custGeom>
              <a:solidFill>
                <a:srgbClr val="FFA52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8" name="Google Shape;2608;p39"/>
              <p:cNvSpPr/>
              <p:nvPr/>
            </p:nvSpPr>
            <p:spPr>
              <a:xfrm>
                <a:off x="8665273" y="2483089"/>
                <a:ext cx="492893" cy="220196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7021" extrusionOk="0">
                    <a:moveTo>
                      <a:pt x="485" y="0"/>
                    </a:moveTo>
                    <a:cubicBezTo>
                      <a:pt x="124" y="0"/>
                      <a:pt x="1" y="570"/>
                      <a:pt x="400" y="675"/>
                    </a:cubicBezTo>
                    <a:cubicBezTo>
                      <a:pt x="3436" y="1429"/>
                      <a:pt x="6175" y="2912"/>
                      <a:pt x="9074" y="4054"/>
                    </a:cubicBezTo>
                    <a:cubicBezTo>
                      <a:pt x="11379" y="4944"/>
                      <a:pt x="13616" y="5811"/>
                      <a:pt x="15716" y="7021"/>
                    </a:cubicBezTo>
                    <a:lnTo>
                      <a:pt x="15716" y="6222"/>
                    </a:lnTo>
                    <a:cubicBezTo>
                      <a:pt x="13958" y="5218"/>
                      <a:pt x="12087" y="4419"/>
                      <a:pt x="10169" y="3711"/>
                    </a:cubicBezTo>
                    <a:cubicBezTo>
                      <a:pt x="6951" y="2524"/>
                      <a:pt x="3915" y="835"/>
                      <a:pt x="583" y="14"/>
                    </a:cubicBezTo>
                    <a:cubicBezTo>
                      <a:pt x="548" y="5"/>
                      <a:pt x="516" y="0"/>
                      <a:pt x="485" y="0"/>
                    </a:cubicBezTo>
                    <a:close/>
                  </a:path>
                </a:pathLst>
              </a:custGeom>
              <a:solidFill>
                <a:srgbClr val="FFA52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9" name="Google Shape;2609;p39"/>
              <p:cNvSpPr/>
              <p:nvPr/>
            </p:nvSpPr>
            <p:spPr>
              <a:xfrm>
                <a:off x="9069921" y="2072486"/>
                <a:ext cx="88254" cy="376664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12010" extrusionOk="0">
                    <a:moveTo>
                      <a:pt x="418" y="1"/>
                    </a:moveTo>
                    <a:cubicBezTo>
                      <a:pt x="206" y="1"/>
                      <a:pt x="1" y="166"/>
                      <a:pt x="98" y="415"/>
                    </a:cubicBezTo>
                    <a:cubicBezTo>
                      <a:pt x="1262" y="3473"/>
                      <a:pt x="1741" y="6897"/>
                      <a:pt x="2426" y="10093"/>
                    </a:cubicBezTo>
                    <a:cubicBezTo>
                      <a:pt x="2563" y="10732"/>
                      <a:pt x="2677" y="11371"/>
                      <a:pt x="2814" y="12010"/>
                    </a:cubicBezTo>
                    <a:lnTo>
                      <a:pt x="2814" y="8677"/>
                    </a:lnTo>
                    <a:cubicBezTo>
                      <a:pt x="2586" y="7650"/>
                      <a:pt x="2335" y="6623"/>
                      <a:pt x="2129" y="5596"/>
                    </a:cubicBezTo>
                    <a:cubicBezTo>
                      <a:pt x="1764" y="3770"/>
                      <a:pt x="1422" y="1967"/>
                      <a:pt x="760" y="232"/>
                    </a:cubicBezTo>
                    <a:cubicBezTo>
                      <a:pt x="697" y="70"/>
                      <a:pt x="556" y="1"/>
                      <a:pt x="418" y="1"/>
                    </a:cubicBezTo>
                    <a:close/>
                  </a:path>
                </a:pathLst>
              </a:custGeom>
              <a:solidFill>
                <a:srgbClr val="FFA52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10" name="Google Shape;2610;p39"/>
              <p:cNvSpPr/>
              <p:nvPr/>
            </p:nvSpPr>
            <p:spPr>
              <a:xfrm>
                <a:off x="8664928" y="3146383"/>
                <a:ext cx="9315" cy="934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98" extrusionOk="0">
                    <a:moveTo>
                      <a:pt x="297" y="1"/>
                    </a:moveTo>
                    <a:lnTo>
                      <a:pt x="297" y="1"/>
                    </a:lnTo>
                    <a:cubicBezTo>
                      <a:pt x="206" y="24"/>
                      <a:pt x="92" y="69"/>
                      <a:pt x="0" y="92"/>
                    </a:cubicBezTo>
                    <a:cubicBezTo>
                      <a:pt x="69" y="160"/>
                      <a:pt x="137" y="229"/>
                      <a:pt x="206" y="297"/>
                    </a:cubicBezTo>
                    <a:cubicBezTo>
                      <a:pt x="251" y="206"/>
                      <a:pt x="274" y="92"/>
                      <a:pt x="297" y="1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grpSp>
            <p:nvGrpSpPr>
              <p:cNvPr id="2611" name="Google Shape;2611;p39"/>
              <p:cNvGrpSpPr/>
              <p:nvPr/>
            </p:nvGrpSpPr>
            <p:grpSpPr>
              <a:xfrm>
                <a:off x="8344614" y="1291769"/>
                <a:ext cx="813621" cy="626346"/>
                <a:chOff x="8267893" y="1920039"/>
                <a:chExt cx="890274" cy="685355"/>
              </a:xfrm>
            </p:grpSpPr>
            <p:sp>
              <p:nvSpPr>
                <p:cNvPr id="2612" name="Google Shape;2612;p39"/>
                <p:cNvSpPr/>
                <p:nvPr/>
              </p:nvSpPr>
              <p:spPr>
                <a:xfrm>
                  <a:off x="8267893" y="1920039"/>
                  <a:ext cx="890265" cy="685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42" h="19971" extrusionOk="0">
                      <a:moveTo>
                        <a:pt x="9705" y="1"/>
                      </a:moveTo>
                      <a:cubicBezTo>
                        <a:pt x="7527" y="1"/>
                        <a:pt x="5973" y="655"/>
                        <a:pt x="8435" y="3009"/>
                      </a:cubicBezTo>
                      <a:cubicBezTo>
                        <a:pt x="10695" y="5086"/>
                        <a:pt x="14849" y="6638"/>
                        <a:pt x="17770" y="7505"/>
                      </a:cubicBezTo>
                      <a:cubicBezTo>
                        <a:pt x="16612" y="7411"/>
                        <a:pt x="11802" y="6606"/>
                        <a:pt x="7521" y="6606"/>
                      </a:cubicBezTo>
                      <a:cubicBezTo>
                        <a:pt x="3532" y="6606"/>
                        <a:pt x="1" y="7304"/>
                        <a:pt x="309" y="9925"/>
                      </a:cubicBezTo>
                      <a:cubicBezTo>
                        <a:pt x="574" y="12205"/>
                        <a:pt x="8728" y="12815"/>
                        <a:pt x="14639" y="12815"/>
                      </a:cubicBezTo>
                      <a:cubicBezTo>
                        <a:pt x="16359" y="12815"/>
                        <a:pt x="17889" y="12764"/>
                        <a:pt x="18980" y="12686"/>
                      </a:cubicBezTo>
                      <a:lnTo>
                        <a:pt x="18980" y="12686"/>
                      </a:lnTo>
                      <a:cubicBezTo>
                        <a:pt x="14324" y="14421"/>
                        <a:pt x="9142" y="14946"/>
                        <a:pt x="6015" y="15631"/>
                      </a:cubicBezTo>
                      <a:cubicBezTo>
                        <a:pt x="905" y="16609"/>
                        <a:pt x="1306" y="19970"/>
                        <a:pt x="6427" y="19970"/>
                      </a:cubicBezTo>
                      <a:cubicBezTo>
                        <a:pt x="6682" y="19970"/>
                        <a:pt x="6948" y="19962"/>
                        <a:pt x="7225" y="19945"/>
                      </a:cubicBezTo>
                      <a:cubicBezTo>
                        <a:pt x="12931" y="19625"/>
                        <a:pt x="19893" y="18347"/>
                        <a:pt x="25942" y="17023"/>
                      </a:cubicBezTo>
                      <a:lnTo>
                        <a:pt x="25942" y="4629"/>
                      </a:lnTo>
                      <a:cubicBezTo>
                        <a:pt x="22016" y="3077"/>
                        <a:pt x="17702" y="1799"/>
                        <a:pt x="13981" y="589"/>
                      </a:cubicBezTo>
                      <a:cubicBezTo>
                        <a:pt x="12996" y="310"/>
                        <a:pt x="11203" y="1"/>
                        <a:pt x="9705" y="1"/>
                      </a:cubicBezTo>
                      <a:close/>
                    </a:path>
                  </a:pathLst>
                </a:custGeom>
                <a:solidFill>
                  <a:srgbClr val="FF888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  <p:sp>
              <p:nvSpPr>
                <p:cNvPr id="2613" name="Google Shape;2613;p39"/>
                <p:cNvSpPr/>
                <p:nvPr/>
              </p:nvSpPr>
              <p:spPr>
                <a:xfrm>
                  <a:off x="8600128" y="1969526"/>
                  <a:ext cx="558037" cy="23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1" h="6794" extrusionOk="0">
                      <a:moveTo>
                        <a:pt x="487" y="1"/>
                      </a:moveTo>
                      <a:cubicBezTo>
                        <a:pt x="190" y="1"/>
                        <a:pt x="1" y="463"/>
                        <a:pt x="306" y="653"/>
                      </a:cubicBezTo>
                      <a:cubicBezTo>
                        <a:pt x="5031" y="3712"/>
                        <a:pt x="10646" y="5675"/>
                        <a:pt x="16261" y="6793"/>
                      </a:cubicBezTo>
                      <a:lnTo>
                        <a:pt x="16261" y="6086"/>
                      </a:lnTo>
                      <a:cubicBezTo>
                        <a:pt x="10760" y="4967"/>
                        <a:pt x="5282" y="3027"/>
                        <a:pt x="671" y="60"/>
                      </a:cubicBezTo>
                      <a:cubicBezTo>
                        <a:pt x="607" y="19"/>
                        <a:pt x="545" y="1"/>
                        <a:pt x="487" y="1"/>
                      </a:cubicBezTo>
                      <a:close/>
                    </a:path>
                  </a:pathLst>
                </a:custGeom>
                <a:solidFill>
                  <a:srgbClr val="A5515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  <p:sp>
              <p:nvSpPr>
                <p:cNvPr id="2614" name="Google Shape;2614;p39"/>
                <p:cNvSpPr/>
                <p:nvPr/>
              </p:nvSpPr>
              <p:spPr>
                <a:xfrm>
                  <a:off x="8352110" y="2225369"/>
                  <a:ext cx="806049" cy="51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88" h="1507" extrusionOk="0">
                      <a:moveTo>
                        <a:pt x="11990" y="0"/>
                      </a:moveTo>
                      <a:cubicBezTo>
                        <a:pt x="8126" y="0"/>
                        <a:pt x="4258" y="160"/>
                        <a:pt x="457" y="160"/>
                      </a:cubicBezTo>
                      <a:cubicBezTo>
                        <a:pt x="1" y="160"/>
                        <a:pt x="1" y="868"/>
                        <a:pt x="457" y="868"/>
                      </a:cubicBezTo>
                      <a:cubicBezTo>
                        <a:pt x="4258" y="856"/>
                        <a:pt x="8126" y="691"/>
                        <a:pt x="11990" y="691"/>
                      </a:cubicBezTo>
                      <a:cubicBezTo>
                        <a:pt x="15853" y="691"/>
                        <a:pt x="19710" y="856"/>
                        <a:pt x="23488" y="1507"/>
                      </a:cubicBezTo>
                      <a:lnTo>
                        <a:pt x="23488" y="799"/>
                      </a:lnTo>
                      <a:cubicBezTo>
                        <a:pt x="19710" y="160"/>
                        <a:pt x="15853" y="0"/>
                        <a:pt x="11990" y="0"/>
                      </a:cubicBezTo>
                      <a:close/>
                    </a:path>
                  </a:pathLst>
                </a:custGeom>
                <a:solidFill>
                  <a:srgbClr val="A5515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  <p:sp>
              <p:nvSpPr>
                <p:cNvPr id="2615" name="Google Shape;2615;p39"/>
                <p:cNvSpPr/>
                <p:nvPr/>
              </p:nvSpPr>
              <p:spPr>
                <a:xfrm>
                  <a:off x="8480529" y="2421189"/>
                  <a:ext cx="677633" cy="130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46" h="3795" extrusionOk="0">
                      <a:moveTo>
                        <a:pt x="19746" y="1"/>
                      </a:moveTo>
                      <a:cubicBezTo>
                        <a:pt x="13241" y="503"/>
                        <a:pt x="6850" y="1872"/>
                        <a:pt x="413" y="3105"/>
                      </a:cubicBezTo>
                      <a:cubicBezTo>
                        <a:pt x="0" y="3192"/>
                        <a:pt x="145" y="3795"/>
                        <a:pt x="553" y="3795"/>
                      </a:cubicBezTo>
                      <a:cubicBezTo>
                        <a:pt x="574" y="3795"/>
                        <a:pt x="596" y="3793"/>
                        <a:pt x="618" y="3790"/>
                      </a:cubicBezTo>
                      <a:cubicBezTo>
                        <a:pt x="6964" y="2557"/>
                        <a:pt x="13309" y="1188"/>
                        <a:pt x="19746" y="708"/>
                      </a:cubicBezTo>
                      <a:lnTo>
                        <a:pt x="19746" y="1"/>
                      </a:lnTo>
                      <a:close/>
                    </a:path>
                  </a:pathLst>
                </a:custGeom>
                <a:solidFill>
                  <a:srgbClr val="A5515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  <p:sp>
              <p:nvSpPr>
                <p:cNvPr id="2616" name="Google Shape;2616;p39"/>
                <p:cNvSpPr/>
                <p:nvPr/>
              </p:nvSpPr>
              <p:spPr>
                <a:xfrm>
                  <a:off x="8675456" y="2081884"/>
                  <a:ext cx="482710" cy="421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6" h="12275" extrusionOk="0">
                      <a:moveTo>
                        <a:pt x="5947" y="1"/>
                      </a:moveTo>
                      <a:cubicBezTo>
                        <a:pt x="4617" y="1"/>
                        <a:pt x="3672" y="406"/>
                        <a:pt x="5187" y="1853"/>
                      </a:cubicBezTo>
                      <a:cubicBezTo>
                        <a:pt x="6556" y="3131"/>
                        <a:pt x="9113" y="4090"/>
                        <a:pt x="10916" y="4615"/>
                      </a:cubicBezTo>
                      <a:cubicBezTo>
                        <a:pt x="10195" y="4556"/>
                        <a:pt x="7242" y="4063"/>
                        <a:pt x="4615" y="4063"/>
                      </a:cubicBezTo>
                      <a:cubicBezTo>
                        <a:pt x="2167" y="4063"/>
                        <a:pt x="1" y="4491"/>
                        <a:pt x="188" y="6099"/>
                      </a:cubicBezTo>
                      <a:cubicBezTo>
                        <a:pt x="346" y="7488"/>
                        <a:pt x="5300" y="7875"/>
                        <a:pt x="8923" y="7875"/>
                      </a:cubicBezTo>
                      <a:cubicBezTo>
                        <a:pt x="10003" y="7875"/>
                        <a:pt x="10965" y="7840"/>
                        <a:pt x="11646" y="7788"/>
                      </a:cubicBezTo>
                      <a:lnTo>
                        <a:pt x="11646" y="7788"/>
                      </a:lnTo>
                      <a:cubicBezTo>
                        <a:pt x="8793" y="8861"/>
                        <a:pt x="5598" y="9180"/>
                        <a:pt x="3680" y="9591"/>
                      </a:cubicBezTo>
                      <a:cubicBezTo>
                        <a:pt x="537" y="10202"/>
                        <a:pt x="796" y="12275"/>
                        <a:pt x="3980" y="12275"/>
                      </a:cubicBezTo>
                      <a:cubicBezTo>
                        <a:pt x="4125" y="12275"/>
                        <a:pt x="4276" y="12271"/>
                        <a:pt x="4434" y="12262"/>
                      </a:cubicBezTo>
                      <a:cubicBezTo>
                        <a:pt x="7355" y="12079"/>
                        <a:pt x="10825" y="11508"/>
                        <a:pt x="14066" y="10846"/>
                      </a:cubicBezTo>
                      <a:lnTo>
                        <a:pt x="14066" y="2150"/>
                      </a:lnTo>
                      <a:cubicBezTo>
                        <a:pt x="12194" y="1511"/>
                        <a:pt x="10277" y="917"/>
                        <a:pt x="8565" y="370"/>
                      </a:cubicBezTo>
                      <a:cubicBezTo>
                        <a:pt x="7960" y="193"/>
                        <a:pt x="6863" y="1"/>
                        <a:pt x="5947" y="1"/>
                      </a:cubicBezTo>
                      <a:close/>
                    </a:path>
                  </a:pathLst>
                </a:custGeom>
                <a:solidFill>
                  <a:srgbClr val="A53A3A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</p:grpSp>
        </p:grpSp>
        <p:grpSp>
          <p:nvGrpSpPr>
            <p:cNvPr id="2617" name="Google Shape;2617;p39"/>
            <p:cNvGrpSpPr/>
            <p:nvPr/>
          </p:nvGrpSpPr>
          <p:grpSpPr>
            <a:xfrm>
              <a:off x="7089702" y="2810575"/>
              <a:ext cx="2066580" cy="1703911"/>
              <a:chOff x="7089702" y="2810575"/>
              <a:chExt cx="2066580" cy="1703911"/>
            </a:xfrm>
          </p:grpSpPr>
          <p:sp>
            <p:nvSpPr>
              <p:cNvPr id="2618" name="Google Shape;2618;p39"/>
              <p:cNvSpPr/>
              <p:nvPr/>
            </p:nvSpPr>
            <p:spPr>
              <a:xfrm>
                <a:off x="8531999" y="2810575"/>
                <a:ext cx="624269" cy="1228338"/>
              </a:xfrm>
              <a:custGeom>
                <a:avLst/>
                <a:gdLst/>
                <a:ahLst/>
                <a:cxnLst/>
                <a:rect l="l" t="t" r="r" b="b"/>
                <a:pathLst>
                  <a:path w="18307" h="36019" extrusionOk="0">
                    <a:moveTo>
                      <a:pt x="14906" y="0"/>
                    </a:moveTo>
                    <a:lnTo>
                      <a:pt x="14906" y="0"/>
                    </a:lnTo>
                    <a:cubicBezTo>
                      <a:pt x="14906" y="1"/>
                      <a:pt x="13468" y="4132"/>
                      <a:pt x="13262" y="6049"/>
                    </a:cubicBezTo>
                    <a:cubicBezTo>
                      <a:pt x="13080" y="7966"/>
                      <a:pt x="14084" y="13535"/>
                      <a:pt x="14769" y="15749"/>
                    </a:cubicBezTo>
                    <a:cubicBezTo>
                      <a:pt x="14769" y="15749"/>
                      <a:pt x="13308" y="12896"/>
                      <a:pt x="12646" y="12006"/>
                    </a:cubicBezTo>
                    <a:cubicBezTo>
                      <a:pt x="11619" y="10637"/>
                      <a:pt x="10318" y="8833"/>
                      <a:pt x="9907" y="8400"/>
                    </a:cubicBezTo>
                    <a:cubicBezTo>
                      <a:pt x="9473" y="7943"/>
                      <a:pt x="7670" y="5752"/>
                      <a:pt x="4817" y="4519"/>
                    </a:cubicBezTo>
                    <a:lnTo>
                      <a:pt x="4817" y="4519"/>
                    </a:lnTo>
                    <a:cubicBezTo>
                      <a:pt x="4817" y="4520"/>
                      <a:pt x="8538" y="8468"/>
                      <a:pt x="9154" y="9746"/>
                    </a:cubicBezTo>
                    <a:cubicBezTo>
                      <a:pt x="9770" y="11002"/>
                      <a:pt x="13765" y="16434"/>
                      <a:pt x="15134" y="17005"/>
                    </a:cubicBezTo>
                    <a:lnTo>
                      <a:pt x="15271" y="17918"/>
                    </a:lnTo>
                    <a:cubicBezTo>
                      <a:pt x="15271" y="17918"/>
                      <a:pt x="10820" y="13923"/>
                      <a:pt x="9633" y="12622"/>
                    </a:cubicBezTo>
                    <a:cubicBezTo>
                      <a:pt x="8469" y="11299"/>
                      <a:pt x="6757" y="9472"/>
                      <a:pt x="5981" y="9039"/>
                    </a:cubicBezTo>
                    <a:cubicBezTo>
                      <a:pt x="5182" y="8628"/>
                      <a:pt x="3083" y="7578"/>
                      <a:pt x="3082" y="7578"/>
                    </a:cubicBezTo>
                    <a:lnTo>
                      <a:pt x="3082" y="7578"/>
                    </a:lnTo>
                    <a:cubicBezTo>
                      <a:pt x="3083" y="7578"/>
                      <a:pt x="4292" y="8879"/>
                      <a:pt x="5045" y="9655"/>
                    </a:cubicBezTo>
                    <a:cubicBezTo>
                      <a:pt x="5799" y="10408"/>
                      <a:pt x="8971" y="14631"/>
                      <a:pt x="9884" y="15065"/>
                    </a:cubicBezTo>
                    <a:cubicBezTo>
                      <a:pt x="10820" y="15476"/>
                      <a:pt x="14449" y="18055"/>
                      <a:pt x="15340" y="18397"/>
                    </a:cubicBezTo>
                    <a:lnTo>
                      <a:pt x="15613" y="20200"/>
                    </a:lnTo>
                    <a:cubicBezTo>
                      <a:pt x="15613" y="20200"/>
                      <a:pt x="13924" y="18717"/>
                      <a:pt x="12578" y="17895"/>
                    </a:cubicBezTo>
                    <a:cubicBezTo>
                      <a:pt x="11231" y="17073"/>
                      <a:pt x="6027" y="13307"/>
                      <a:pt x="5319" y="12965"/>
                    </a:cubicBezTo>
                    <a:cubicBezTo>
                      <a:pt x="4589" y="12622"/>
                      <a:pt x="1896" y="11002"/>
                      <a:pt x="1895" y="11002"/>
                    </a:cubicBezTo>
                    <a:lnTo>
                      <a:pt x="1895" y="11002"/>
                    </a:lnTo>
                    <a:cubicBezTo>
                      <a:pt x="1896" y="11002"/>
                      <a:pt x="4498" y="13672"/>
                      <a:pt x="5662" y="14563"/>
                    </a:cubicBezTo>
                    <a:cubicBezTo>
                      <a:pt x="6803" y="15476"/>
                      <a:pt x="9473" y="18648"/>
                      <a:pt x="15659" y="20588"/>
                    </a:cubicBezTo>
                    <a:lnTo>
                      <a:pt x="15819" y="22209"/>
                    </a:lnTo>
                    <a:cubicBezTo>
                      <a:pt x="15819" y="22209"/>
                      <a:pt x="11824" y="19995"/>
                      <a:pt x="10227" y="19310"/>
                    </a:cubicBezTo>
                    <a:cubicBezTo>
                      <a:pt x="8629" y="18648"/>
                      <a:pt x="1667" y="14951"/>
                      <a:pt x="777" y="14768"/>
                    </a:cubicBezTo>
                    <a:lnTo>
                      <a:pt x="777" y="14768"/>
                    </a:lnTo>
                    <a:cubicBezTo>
                      <a:pt x="777" y="14768"/>
                      <a:pt x="3060" y="16731"/>
                      <a:pt x="3516" y="17028"/>
                    </a:cubicBezTo>
                    <a:cubicBezTo>
                      <a:pt x="3950" y="17347"/>
                      <a:pt x="6712" y="19630"/>
                      <a:pt x="8789" y="20246"/>
                    </a:cubicBezTo>
                    <a:cubicBezTo>
                      <a:pt x="10866" y="20885"/>
                      <a:pt x="15842" y="22597"/>
                      <a:pt x="15842" y="22597"/>
                    </a:cubicBezTo>
                    <a:lnTo>
                      <a:pt x="15956" y="23784"/>
                    </a:lnTo>
                    <a:cubicBezTo>
                      <a:pt x="15956" y="23784"/>
                      <a:pt x="10501" y="21547"/>
                      <a:pt x="9588" y="21319"/>
                    </a:cubicBezTo>
                    <a:cubicBezTo>
                      <a:pt x="8675" y="21091"/>
                      <a:pt x="6985" y="20588"/>
                      <a:pt x="6460" y="20314"/>
                    </a:cubicBezTo>
                    <a:cubicBezTo>
                      <a:pt x="5936" y="20041"/>
                      <a:pt x="663" y="18603"/>
                      <a:pt x="92" y="18557"/>
                    </a:cubicBezTo>
                    <a:lnTo>
                      <a:pt x="92" y="18557"/>
                    </a:lnTo>
                    <a:cubicBezTo>
                      <a:pt x="92" y="18557"/>
                      <a:pt x="6575" y="22232"/>
                      <a:pt x="8629" y="22780"/>
                    </a:cubicBezTo>
                    <a:cubicBezTo>
                      <a:pt x="9534" y="23051"/>
                      <a:pt x="13734" y="24286"/>
                      <a:pt x="15942" y="24286"/>
                    </a:cubicBezTo>
                    <a:cubicBezTo>
                      <a:pt x="15962" y="24286"/>
                      <a:pt x="15982" y="24286"/>
                      <a:pt x="16001" y="24286"/>
                    </a:cubicBezTo>
                    <a:lnTo>
                      <a:pt x="16207" y="25975"/>
                    </a:lnTo>
                    <a:cubicBezTo>
                      <a:pt x="16207" y="25975"/>
                      <a:pt x="11185" y="24035"/>
                      <a:pt x="9679" y="23715"/>
                    </a:cubicBezTo>
                    <a:cubicBezTo>
                      <a:pt x="8281" y="23414"/>
                      <a:pt x="2970" y="22079"/>
                      <a:pt x="434" y="22079"/>
                    </a:cubicBezTo>
                    <a:cubicBezTo>
                      <a:pt x="278" y="22079"/>
                      <a:pt x="134" y="22084"/>
                      <a:pt x="1" y="22095"/>
                    </a:cubicBezTo>
                    <a:cubicBezTo>
                      <a:pt x="1" y="22095"/>
                      <a:pt x="5981" y="24583"/>
                      <a:pt x="8309" y="24994"/>
                    </a:cubicBezTo>
                    <a:cubicBezTo>
                      <a:pt x="10638" y="25382"/>
                      <a:pt x="16253" y="26318"/>
                      <a:pt x="16253" y="26318"/>
                    </a:cubicBezTo>
                    <a:lnTo>
                      <a:pt x="16344" y="27094"/>
                    </a:lnTo>
                    <a:cubicBezTo>
                      <a:pt x="16344" y="27094"/>
                      <a:pt x="10249" y="26066"/>
                      <a:pt x="7716" y="25930"/>
                    </a:cubicBezTo>
                    <a:cubicBezTo>
                      <a:pt x="6308" y="25866"/>
                      <a:pt x="4358" y="25852"/>
                      <a:pt x="2903" y="25852"/>
                    </a:cubicBezTo>
                    <a:cubicBezTo>
                      <a:pt x="1739" y="25852"/>
                      <a:pt x="891" y="25861"/>
                      <a:pt x="891" y="25861"/>
                    </a:cubicBezTo>
                    <a:cubicBezTo>
                      <a:pt x="891" y="25861"/>
                      <a:pt x="4383" y="27048"/>
                      <a:pt x="6460" y="27573"/>
                    </a:cubicBezTo>
                    <a:cubicBezTo>
                      <a:pt x="7678" y="27873"/>
                      <a:pt x="9113" y="27976"/>
                      <a:pt x="10511" y="27976"/>
                    </a:cubicBezTo>
                    <a:cubicBezTo>
                      <a:pt x="13255" y="27976"/>
                      <a:pt x="15853" y="27580"/>
                      <a:pt x="16367" y="27504"/>
                    </a:cubicBezTo>
                    <a:lnTo>
                      <a:pt x="16481" y="28052"/>
                    </a:lnTo>
                    <a:cubicBezTo>
                      <a:pt x="16481" y="28052"/>
                      <a:pt x="14061" y="28783"/>
                      <a:pt x="9930" y="29216"/>
                    </a:cubicBezTo>
                    <a:cubicBezTo>
                      <a:pt x="5799" y="29650"/>
                      <a:pt x="3676" y="31202"/>
                      <a:pt x="3676" y="31202"/>
                    </a:cubicBezTo>
                    <a:cubicBezTo>
                      <a:pt x="3676" y="31202"/>
                      <a:pt x="4531" y="31333"/>
                      <a:pt x="5921" y="31333"/>
                    </a:cubicBezTo>
                    <a:cubicBezTo>
                      <a:pt x="8385" y="31333"/>
                      <a:pt x="12530" y="30922"/>
                      <a:pt x="16572" y="28646"/>
                    </a:cubicBezTo>
                    <a:lnTo>
                      <a:pt x="16641" y="28920"/>
                    </a:lnTo>
                    <a:cubicBezTo>
                      <a:pt x="16641" y="28920"/>
                      <a:pt x="13399" y="30837"/>
                      <a:pt x="12646" y="31613"/>
                    </a:cubicBezTo>
                    <a:cubicBezTo>
                      <a:pt x="11870" y="32389"/>
                      <a:pt x="9314" y="34786"/>
                      <a:pt x="9314" y="34786"/>
                    </a:cubicBezTo>
                    <a:cubicBezTo>
                      <a:pt x="9314" y="34786"/>
                      <a:pt x="12144" y="33667"/>
                      <a:pt x="13810" y="32526"/>
                    </a:cubicBezTo>
                    <a:cubicBezTo>
                      <a:pt x="15476" y="31362"/>
                      <a:pt x="16778" y="29308"/>
                      <a:pt x="16778" y="29308"/>
                    </a:cubicBezTo>
                    <a:cubicBezTo>
                      <a:pt x="16778" y="29308"/>
                      <a:pt x="17531" y="32800"/>
                      <a:pt x="18307" y="36018"/>
                    </a:cubicBezTo>
                    <a:lnTo>
                      <a:pt x="18307" y="33211"/>
                    </a:lnTo>
                    <a:cubicBezTo>
                      <a:pt x="17691" y="31088"/>
                      <a:pt x="17120" y="29125"/>
                      <a:pt x="16960" y="28258"/>
                    </a:cubicBezTo>
                    <a:lnTo>
                      <a:pt x="16960" y="28258"/>
                    </a:lnTo>
                    <a:cubicBezTo>
                      <a:pt x="16960" y="28258"/>
                      <a:pt x="17577" y="28372"/>
                      <a:pt x="18307" y="28554"/>
                    </a:cubicBezTo>
                    <a:lnTo>
                      <a:pt x="18307" y="27892"/>
                    </a:lnTo>
                    <a:cubicBezTo>
                      <a:pt x="17599" y="27915"/>
                      <a:pt x="16869" y="27938"/>
                      <a:pt x="16869" y="27938"/>
                    </a:cubicBezTo>
                    <a:lnTo>
                      <a:pt x="16755" y="27231"/>
                    </a:lnTo>
                    <a:cubicBezTo>
                      <a:pt x="16755" y="27231"/>
                      <a:pt x="17325" y="26929"/>
                      <a:pt x="17976" y="26929"/>
                    </a:cubicBezTo>
                    <a:cubicBezTo>
                      <a:pt x="18085" y="26929"/>
                      <a:pt x="18196" y="26937"/>
                      <a:pt x="18307" y="26957"/>
                    </a:cubicBezTo>
                    <a:lnTo>
                      <a:pt x="18307" y="26112"/>
                    </a:lnTo>
                    <a:cubicBezTo>
                      <a:pt x="17531" y="26363"/>
                      <a:pt x="16800" y="26614"/>
                      <a:pt x="16778" y="26683"/>
                    </a:cubicBezTo>
                    <a:cubicBezTo>
                      <a:pt x="16774" y="26687"/>
                      <a:pt x="16771" y="26689"/>
                      <a:pt x="16768" y="26689"/>
                    </a:cubicBezTo>
                    <a:cubicBezTo>
                      <a:pt x="16699" y="26689"/>
                      <a:pt x="16595" y="25815"/>
                      <a:pt x="16595" y="25815"/>
                    </a:cubicBezTo>
                    <a:cubicBezTo>
                      <a:pt x="16595" y="25815"/>
                      <a:pt x="17371" y="25587"/>
                      <a:pt x="18307" y="25268"/>
                    </a:cubicBezTo>
                    <a:lnTo>
                      <a:pt x="18307" y="24240"/>
                    </a:lnTo>
                    <a:cubicBezTo>
                      <a:pt x="17371" y="24857"/>
                      <a:pt x="16595" y="25359"/>
                      <a:pt x="16595" y="25359"/>
                    </a:cubicBezTo>
                    <a:lnTo>
                      <a:pt x="16367" y="23236"/>
                    </a:lnTo>
                    <a:cubicBezTo>
                      <a:pt x="16367" y="23236"/>
                      <a:pt x="17303" y="22917"/>
                      <a:pt x="18307" y="22574"/>
                    </a:cubicBezTo>
                    <a:lnTo>
                      <a:pt x="18307" y="21364"/>
                    </a:lnTo>
                    <a:cubicBezTo>
                      <a:pt x="17439" y="22026"/>
                      <a:pt x="16321" y="22871"/>
                      <a:pt x="16321" y="22871"/>
                    </a:cubicBezTo>
                    <a:lnTo>
                      <a:pt x="16138" y="20817"/>
                    </a:lnTo>
                    <a:cubicBezTo>
                      <a:pt x="16138" y="20817"/>
                      <a:pt x="16960" y="20817"/>
                      <a:pt x="17759" y="20041"/>
                    </a:cubicBezTo>
                    <a:cubicBezTo>
                      <a:pt x="17919" y="19904"/>
                      <a:pt x="18101" y="19721"/>
                      <a:pt x="18307" y="19538"/>
                    </a:cubicBezTo>
                    <a:lnTo>
                      <a:pt x="18307" y="17758"/>
                    </a:lnTo>
                    <a:cubicBezTo>
                      <a:pt x="17485" y="18466"/>
                      <a:pt x="16663" y="19333"/>
                      <a:pt x="16070" y="20337"/>
                    </a:cubicBezTo>
                    <a:lnTo>
                      <a:pt x="15819" y="18397"/>
                    </a:lnTo>
                    <a:cubicBezTo>
                      <a:pt x="15819" y="18397"/>
                      <a:pt x="16823" y="16891"/>
                      <a:pt x="18307" y="15544"/>
                    </a:cubicBezTo>
                    <a:lnTo>
                      <a:pt x="18307" y="14106"/>
                    </a:lnTo>
                    <a:cubicBezTo>
                      <a:pt x="17873" y="14585"/>
                      <a:pt x="17508" y="15019"/>
                      <a:pt x="17325" y="15270"/>
                    </a:cubicBezTo>
                    <a:cubicBezTo>
                      <a:pt x="16778" y="16092"/>
                      <a:pt x="15591" y="17849"/>
                      <a:pt x="15591" y="17849"/>
                    </a:cubicBezTo>
                    <a:lnTo>
                      <a:pt x="15545" y="17279"/>
                    </a:lnTo>
                    <a:cubicBezTo>
                      <a:pt x="15545" y="17279"/>
                      <a:pt x="17211" y="14220"/>
                      <a:pt x="18307" y="12212"/>
                    </a:cubicBezTo>
                    <a:lnTo>
                      <a:pt x="18307" y="10089"/>
                    </a:lnTo>
                    <a:cubicBezTo>
                      <a:pt x="17097" y="12348"/>
                      <a:pt x="15705" y="15567"/>
                      <a:pt x="15636" y="15978"/>
                    </a:cubicBezTo>
                    <a:cubicBezTo>
                      <a:pt x="15636" y="15978"/>
                      <a:pt x="15568" y="15247"/>
                      <a:pt x="15796" y="14677"/>
                    </a:cubicBezTo>
                    <a:cubicBezTo>
                      <a:pt x="16001" y="14083"/>
                      <a:pt x="16686" y="11595"/>
                      <a:pt x="16892" y="10956"/>
                    </a:cubicBezTo>
                    <a:cubicBezTo>
                      <a:pt x="17097" y="10317"/>
                      <a:pt x="17759" y="7281"/>
                      <a:pt x="18033" y="6186"/>
                    </a:cubicBezTo>
                    <a:cubicBezTo>
                      <a:pt x="18101" y="5889"/>
                      <a:pt x="18193" y="5501"/>
                      <a:pt x="18307" y="5067"/>
                    </a:cubicBezTo>
                    <a:lnTo>
                      <a:pt x="18307" y="3606"/>
                    </a:lnTo>
                    <a:cubicBezTo>
                      <a:pt x="17850" y="4337"/>
                      <a:pt x="17280" y="5410"/>
                      <a:pt x="16778" y="6733"/>
                    </a:cubicBezTo>
                    <a:cubicBezTo>
                      <a:pt x="15865" y="9244"/>
                      <a:pt x="15225" y="14859"/>
                      <a:pt x="15225" y="15407"/>
                    </a:cubicBezTo>
                    <a:cubicBezTo>
                      <a:pt x="15225" y="15407"/>
                      <a:pt x="15066" y="9975"/>
                      <a:pt x="14906" y="9564"/>
                    </a:cubicBezTo>
                    <a:cubicBezTo>
                      <a:pt x="14746" y="9130"/>
                      <a:pt x="14837" y="5547"/>
                      <a:pt x="14883" y="5136"/>
                    </a:cubicBezTo>
                    <a:cubicBezTo>
                      <a:pt x="14929" y="4725"/>
                      <a:pt x="14906" y="1"/>
                      <a:pt x="14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19" name="Google Shape;2619;p39"/>
              <p:cNvSpPr/>
              <p:nvPr/>
            </p:nvSpPr>
            <p:spPr>
              <a:xfrm>
                <a:off x="7359031" y="3454273"/>
                <a:ext cx="1297164" cy="1060213"/>
              </a:xfrm>
              <a:custGeom>
                <a:avLst/>
                <a:gdLst/>
                <a:ahLst/>
                <a:cxnLst/>
                <a:rect l="l" t="t" r="r" b="b"/>
                <a:pathLst>
                  <a:path w="38040" h="31089" extrusionOk="0">
                    <a:moveTo>
                      <a:pt x="12326" y="1"/>
                    </a:moveTo>
                    <a:cubicBezTo>
                      <a:pt x="12321" y="10"/>
                      <a:pt x="12319" y="28"/>
                      <a:pt x="12320" y="52"/>
                    </a:cubicBezTo>
                    <a:lnTo>
                      <a:pt x="12320" y="52"/>
                    </a:lnTo>
                    <a:cubicBezTo>
                      <a:pt x="12324" y="18"/>
                      <a:pt x="12326" y="1"/>
                      <a:pt x="12326" y="1"/>
                    </a:cubicBezTo>
                    <a:close/>
                    <a:moveTo>
                      <a:pt x="12320" y="52"/>
                    </a:moveTo>
                    <a:cubicBezTo>
                      <a:pt x="12283" y="394"/>
                      <a:pt x="12097" y="2387"/>
                      <a:pt x="12554" y="4360"/>
                    </a:cubicBezTo>
                    <a:cubicBezTo>
                      <a:pt x="13079" y="6506"/>
                      <a:pt x="15430" y="11641"/>
                      <a:pt x="15772" y="12052"/>
                    </a:cubicBezTo>
                    <a:cubicBezTo>
                      <a:pt x="15772" y="12052"/>
                      <a:pt x="15179" y="11619"/>
                      <a:pt x="14882" y="11071"/>
                    </a:cubicBezTo>
                    <a:cubicBezTo>
                      <a:pt x="14586" y="10500"/>
                      <a:pt x="13193" y="8355"/>
                      <a:pt x="12851" y="7784"/>
                    </a:cubicBezTo>
                    <a:cubicBezTo>
                      <a:pt x="12508" y="7213"/>
                      <a:pt x="10660" y="4703"/>
                      <a:pt x="10021" y="3767"/>
                    </a:cubicBezTo>
                    <a:cubicBezTo>
                      <a:pt x="9359" y="2854"/>
                      <a:pt x="7966" y="617"/>
                      <a:pt x="7966" y="617"/>
                    </a:cubicBezTo>
                    <a:lnTo>
                      <a:pt x="7966" y="617"/>
                    </a:lnTo>
                    <a:cubicBezTo>
                      <a:pt x="7966" y="617"/>
                      <a:pt x="8332" y="2671"/>
                      <a:pt x="9610" y="5045"/>
                    </a:cubicBezTo>
                    <a:cubicBezTo>
                      <a:pt x="10888" y="7419"/>
                      <a:pt x="14654" y="11619"/>
                      <a:pt x="15065" y="11984"/>
                    </a:cubicBezTo>
                    <a:cubicBezTo>
                      <a:pt x="15065" y="11984"/>
                      <a:pt x="10888" y="8492"/>
                      <a:pt x="10477" y="8332"/>
                    </a:cubicBezTo>
                    <a:cubicBezTo>
                      <a:pt x="10066" y="8172"/>
                      <a:pt x="7418" y="5730"/>
                      <a:pt x="7145" y="5433"/>
                    </a:cubicBezTo>
                    <a:cubicBezTo>
                      <a:pt x="6871" y="5113"/>
                      <a:pt x="3310" y="2009"/>
                      <a:pt x="3310" y="2009"/>
                    </a:cubicBezTo>
                    <a:lnTo>
                      <a:pt x="3310" y="2009"/>
                    </a:lnTo>
                    <a:cubicBezTo>
                      <a:pt x="3310" y="2010"/>
                      <a:pt x="5456" y="5844"/>
                      <a:pt x="6779" y="7236"/>
                    </a:cubicBezTo>
                    <a:cubicBezTo>
                      <a:pt x="8080" y="8651"/>
                      <a:pt x="12919" y="11596"/>
                      <a:pt x="15019" y="12532"/>
                    </a:cubicBezTo>
                    <a:cubicBezTo>
                      <a:pt x="15019" y="12532"/>
                      <a:pt x="11915" y="11733"/>
                      <a:pt x="10819" y="11641"/>
                    </a:cubicBezTo>
                    <a:cubicBezTo>
                      <a:pt x="9188" y="11533"/>
                      <a:pt x="7101" y="11320"/>
                      <a:pt x="6375" y="11320"/>
                    </a:cubicBezTo>
                    <a:cubicBezTo>
                      <a:pt x="6339" y="11320"/>
                      <a:pt x="6306" y="11321"/>
                      <a:pt x="6277" y="11322"/>
                    </a:cubicBezTo>
                    <a:cubicBezTo>
                      <a:pt x="5684" y="11345"/>
                      <a:pt x="2831" y="11231"/>
                      <a:pt x="0" y="12554"/>
                    </a:cubicBezTo>
                    <a:cubicBezTo>
                      <a:pt x="0" y="12554"/>
                      <a:pt x="1188" y="12520"/>
                      <a:pt x="2592" y="12520"/>
                    </a:cubicBezTo>
                    <a:cubicBezTo>
                      <a:pt x="4197" y="12520"/>
                      <a:pt x="6084" y="12565"/>
                      <a:pt x="6802" y="12760"/>
                    </a:cubicBezTo>
                    <a:cubicBezTo>
                      <a:pt x="7729" y="13027"/>
                      <a:pt x="11193" y="13402"/>
                      <a:pt x="13704" y="13402"/>
                    </a:cubicBezTo>
                    <a:cubicBezTo>
                      <a:pt x="14843" y="13402"/>
                      <a:pt x="15786" y="13324"/>
                      <a:pt x="16206" y="13125"/>
                    </a:cubicBezTo>
                    <a:lnTo>
                      <a:pt x="16982" y="13604"/>
                    </a:lnTo>
                    <a:cubicBezTo>
                      <a:pt x="16982" y="13604"/>
                      <a:pt x="11048" y="14289"/>
                      <a:pt x="9290" y="14312"/>
                    </a:cubicBezTo>
                    <a:cubicBezTo>
                      <a:pt x="7510" y="14335"/>
                      <a:pt x="4999" y="14380"/>
                      <a:pt x="4177" y="14700"/>
                    </a:cubicBezTo>
                    <a:cubicBezTo>
                      <a:pt x="3333" y="14997"/>
                      <a:pt x="1164" y="15887"/>
                      <a:pt x="1164" y="15887"/>
                    </a:cubicBezTo>
                    <a:cubicBezTo>
                      <a:pt x="1164" y="15887"/>
                      <a:pt x="2945" y="15841"/>
                      <a:pt x="4017" y="15796"/>
                    </a:cubicBezTo>
                    <a:cubicBezTo>
                      <a:pt x="4101" y="15790"/>
                      <a:pt x="4212" y="15788"/>
                      <a:pt x="4346" y="15788"/>
                    </a:cubicBezTo>
                    <a:cubicBezTo>
                      <a:pt x="5334" y="15788"/>
                      <a:pt x="7560" y="15919"/>
                      <a:pt x="9251" y="15919"/>
                    </a:cubicBezTo>
                    <a:cubicBezTo>
                      <a:pt x="10196" y="15919"/>
                      <a:pt x="10975" y="15878"/>
                      <a:pt x="11276" y="15750"/>
                    </a:cubicBezTo>
                    <a:cubicBezTo>
                      <a:pt x="12212" y="15339"/>
                      <a:pt x="16526" y="14312"/>
                      <a:pt x="17370" y="13878"/>
                    </a:cubicBezTo>
                    <a:lnTo>
                      <a:pt x="18900" y="14860"/>
                    </a:lnTo>
                    <a:cubicBezTo>
                      <a:pt x="18900" y="14860"/>
                      <a:pt x="16686" y="15134"/>
                      <a:pt x="15179" y="15590"/>
                    </a:cubicBezTo>
                    <a:cubicBezTo>
                      <a:pt x="13650" y="16069"/>
                      <a:pt x="7418" y="17485"/>
                      <a:pt x="6665" y="17781"/>
                    </a:cubicBezTo>
                    <a:cubicBezTo>
                      <a:pt x="5935" y="18101"/>
                      <a:pt x="2922" y="19037"/>
                      <a:pt x="2922" y="19037"/>
                    </a:cubicBezTo>
                    <a:cubicBezTo>
                      <a:pt x="2922" y="19037"/>
                      <a:pt x="6665" y="18854"/>
                      <a:pt x="8103" y="18580"/>
                    </a:cubicBezTo>
                    <a:cubicBezTo>
                      <a:pt x="9541" y="18329"/>
                      <a:pt x="13673" y="18420"/>
                      <a:pt x="19242" y="15065"/>
                    </a:cubicBezTo>
                    <a:lnTo>
                      <a:pt x="20566" y="16047"/>
                    </a:lnTo>
                    <a:cubicBezTo>
                      <a:pt x="20566" y="16047"/>
                      <a:pt x="16252" y="17576"/>
                      <a:pt x="14677" y="18329"/>
                    </a:cubicBezTo>
                    <a:cubicBezTo>
                      <a:pt x="13125" y="19082"/>
                      <a:pt x="5752" y="21844"/>
                      <a:pt x="5022" y="22369"/>
                    </a:cubicBezTo>
                    <a:cubicBezTo>
                      <a:pt x="5022" y="22369"/>
                      <a:pt x="8012" y="21958"/>
                      <a:pt x="8537" y="21821"/>
                    </a:cubicBezTo>
                    <a:cubicBezTo>
                      <a:pt x="9039" y="21707"/>
                      <a:pt x="12577" y="21160"/>
                      <a:pt x="14449" y="19995"/>
                    </a:cubicBezTo>
                    <a:cubicBezTo>
                      <a:pt x="16297" y="18854"/>
                      <a:pt x="20863" y="16275"/>
                      <a:pt x="20863" y="16275"/>
                    </a:cubicBezTo>
                    <a:lnTo>
                      <a:pt x="21844" y="16982"/>
                    </a:lnTo>
                    <a:cubicBezTo>
                      <a:pt x="21844" y="16982"/>
                      <a:pt x="16526" y="19585"/>
                      <a:pt x="15750" y="20110"/>
                    </a:cubicBezTo>
                    <a:cubicBezTo>
                      <a:pt x="14996" y="20635"/>
                      <a:pt x="13490" y="21570"/>
                      <a:pt x="12942" y="21776"/>
                    </a:cubicBezTo>
                    <a:cubicBezTo>
                      <a:pt x="12394" y="22004"/>
                      <a:pt x="7806" y="24994"/>
                      <a:pt x="7396" y="25382"/>
                    </a:cubicBezTo>
                    <a:cubicBezTo>
                      <a:pt x="7396" y="25382"/>
                      <a:pt x="14449" y="22963"/>
                      <a:pt x="16229" y="21821"/>
                    </a:cubicBezTo>
                    <a:cubicBezTo>
                      <a:pt x="17005" y="21296"/>
                      <a:pt x="20794" y="18923"/>
                      <a:pt x="22232" y="17279"/>
                    </a:cubicBezTo>
                    <a:lnTo>
                      <a:pt x="23624" y="18238"/>
                    </a:lnTo>
                    <a:cubicBezTo>
                      <a:pt x="23624" y="18238"/>
                      <a:pt x="18854" y="20726"/>
                      <a:pt x="17621" y="21639"/>
                    </a:cubicBezTo>
                    <a:cubicBezTo>
                      <a:pt x="16389" y="22552"/>
                      <a:pt x="11390" y="25953"/>
                      <a:pt x="9998" y="27802"/>
                    </a:cubicBezTo>
                    <a:cubicBezTo>
                      <a:pt x="9998" y="27802"/>
                      <a:pt x="15795" y="24994"/>
                      <a:pt x="17667" y="23511"/>
                    </a:cubicBezTo>
                    <a:cubicBezTo>
                      <a:pt x="19516" y="22027"/>
                      <a:pt x="23921" y="18443"/>
                      <a:pt x="23921" y="18443"/>
                    </a:cubicBezTo>
                    <a:lnTo>
                      <a:pt x="24560" y="18900"/>
                    </a:lnTo>
                    <a:cubicBezTo>
                      <a:pt x="24560" y="18900"/>
                      <a:pt x="19744" y="22757"/>
                      <a:pt x="17987" y="24583"/>
                    </a:cubicBezTo>
                    <a:cubicBezTo>
                      <a:pt x="16206" y="26387"/>
                      <a:pt x="13399" y="29628"/>
                      <a:pt x="13399" y="29628"/>
                    </a:cubicBezTo>
                    <a:cubicBezTo>
                      <a:pt x="13399" y="29628"/>
                      <a:pt x="16594" y="27824"/>
                      <a:pt x="18375" y="26615"/>
                    </a:cubicBezTo>
                    <a:cubicBezTo>
                      <a:pt x="21433" y="24492"/>
                      <a:pt x="24446" y="19813"/>
                      <a:pt x="24880" y="19128"/>
                    </a:cubicBezTo>
                    <a:lnTo>
                      <a:pt x="25382" y="19425"/>
                    </a:lnTo>
                    <a:cubicBezTo>
                      <a:pt x="25382" y="19425"/>
                      <a:pt x="24332" y="21707"/>
                      <a:pt x="21912" y="25108"/>
                    </a:cubicBezTo>
                    <a:cubicBezTo>
                      <a:pt x="19493" y="28486"/>
                      <a:pt x="19242" y="31089"/>
                      <a:pt x="19242" y="31089"/>
                    </a:cubicBezTo>
                    <a:cubicBezTo>
                      <a:pt x="19242" y="31089"/>
                      <a:pt x="24355" y="26820"/>
                      <a:pt x="25884" y="19744"/>
                    </a:cubicBezTo>
                    <a:lnTo>
                      <a:pt x="26112" y="19881"/>
                    </a:lnTo>
                    <a:cubicBezTo>
                      <a:pt x="26112" y="19881"/>
                      <a:pt x="25405" y="23579"/>
                      <a:pt x="25496" y="24652"/>
                    </a:cubicBezTo>
                    <a:cubicBezTo>
                      <a:pt x="25565" y="25725"/>
                      <a:pt x="25679" y="29240"/>
                      <a:pt x="25679" y="29240"/>
                    </a:cubicBezTo>
                    <a:cubicBezTo>
                      <a:pt x="25679" y="29240"/>
                      <a:pt x="26706" y="26387"/>
                      <a:pt x="26957" y="24378"/>
                    </a:cubicBezTo>
                    <a:cubicBezTo>
                      <a:pt x="27185" y="22347"/>
                      <a:pt x="26500" y="20018"/>
                      <a:pt x="26500" y="20018"/>
                    </a:cubicBezTo>
                    <a:lnTo>
                      <a:pt x="26500" y="20018"/>
                    </a:lnTo>
                    <a:cubicBezTo>
                      <a:pt x="26501" y="20019"/>
                      <a:pt x="36064" y="25405"/>
                      <a:pt x="37479" y="25610"/>
                    </a:cubicBezTo>
                    <a:cubicBezTo>
                      <a:pt x="37490" y="25612"/>
                      <a:pt x="37500" y="25613"/>
                      <a:pt x="37511" y="25613"/>
                    </a:cubicBezTo>
                    <a:cubicBezTo>
                      <a:pt x="37756" y="25613"/>
                      <a:pt x="38040" y="25122"/>
                      <a:pt x="37799" y="24903"/>
                    </a:cubicBezTo>
                    <a:cubicBezTo>
                      <a:pt x="37548" y="24697"/>
                      <a:pt x="27893" y="20383"/>
                      <a:pt x="25838" y="19219"/>
                    </a:cubicBezTo>
                    <a:cubicBezTo>
                      <a:pt x="25838" y="19219"/>
                      <a:pt x="26569" y="18580"/>
                      <a:pt x="27413" y="18124"/>
                    </a:cubicBezTo>
                    <a:cubicBezTo>
                      <a:pt x="28235" y="17644"/>
                      <a:pt x="30860" y="16480"/>
                      <a:pt x="31613" y="15773"/>
                    </a:cubicBezTo>
                    <a:cubicBezTo>
                      <a:pt x="32366" y="15065"/>
                      <a:pt x="33690" y="13376"/>
                      <a:pt x="34124" y="12942"/>
                    </a:cubicBezTo>
                    <a:lnTo>
                      <a:pt x="34124" y="12942"/>
                    </a:lnTo>
                    <a:cubicBezTo>
                      <a:pt x="34124" y="12943"/>
                      <a:pt x="30426" y="14768"/>
                      <a:pt x="29993" y="15042"/>
                    </a:cubicBezTo>
                    <a:cubicBezTo>
                      <a:pt x="29582" y="15316"/>
                      <a:pt x="27710" y="16480"/>
                      <a:pt x="27208" y="17051"/>
                    </a:cubicBezTo>
                    <a:cubicBezTo>
                      <a:pt x="26706" y="17622"/>
                      <a:pt x="25542" y="19037"/>
                      <a:pt x="25542" y="19037"/>
                    </a:cubicBezTo>
                    <a:lnTo>
                      <a:pt x="24925" y="18649"/>
                    </a:lnTo>
                    <a:cubicBezTo>
                      <a:pt x="24925" y="18649"/>
                      <a:pt x="25154" y="17736"/>
                      <a:pt x="25838" y="17256"/>
                    </a:cubicBezTo>
                    <a:cubicBezTo>
                      <a:pt x="26523" y="16754"/>
                      <a:pt x="28395" y="14586"/>
                      <a:pt x="28988" y="13353"/>
                    </a:cubicBezTo>
                    <a:cubicBezTo>
                      <a:pt x="29582" y="12144"/>
                      <a:pt x="31408" y="9268"/>
                      <a:pt x="31750" y="7510"/>
                    </a:cubicBezTo>
                    <a:lnTo>
                      <a:pt x="31750" y="7510"/>
                    </a:lnTo>
                    <a:cubicBezTo>
                      <a:pt x="31750" y="7510"/>
                      <a:pt x="30495" y="8400"/>
                      <a:pt x="29102" y="10203"/>
                    </a:cubicBezTo>
                    <a:cubicBezTo>
                      <a:pt x="27687" y="12029"/>
                      <a:pt x="26204" y="14563"/>
                      <a:pt x="25816" y="15293"/>
                    </a:cubicBezTo>
                    <a:cubicBezTo>
                      <a:pt x="25428" y="16047"/>
                      <a:pt x="24515" y="18169"/>
                      <a:pt x="24537" y="18284"/>
                    </a:cubicBezTo>
                    <a:cubicBezTo>
                      <a:pt x="24540" y="18294"/>
                      <a:pt x="24534" y="18299"/>
                      <a:pt x="24523" y="18299"/>
                    </a:cubicBezTo>
                    <a:cubicBezTo>
                      <a:pt x="24417" y="18299"/>
                      <a:pt x="23761" y="17850"/>
                      <a:pt x="23761" y="17850"/>
                    </a:cubicBezTo>
                    <a:cubicBezTo>
                      <a:pt x="23761" y="17850"/>
                      <a:pt x="24606" y="16115"/>
                      <a:pt x="25108" y="14563"/>
                    </a:cubicBezTo>
                    <a:cubicBezTo>
                      <a:pt x="25610" y="13011"/>
                      <a:pt x="26569" y="9290"/>
                      <a:pt x="26729" y="8857"/>
                    </a:cubicBezTo>
                    <a:cubicBezTo>
                      <a:pt x="26888" y="8400"/>
                      <a:pt x="28144" y="4360"/>
                      <a:pt x="28441" y="3881"/>
                    </a:cubicBezTo>
                    <a:lnTo>
                      <a:pt x="28441" y="3881"/>
                    </a:lnTo>
                    <a:cubicBezTo>
                      <a:pt x="28440" y="3881"/>
                      <a:pt x="26888" y="5068"/>
                      <a:pt x="26204" y="6665"/>
                    </a:cubicBezTo>
                    <a:cubicBezTo>
                      <a:pt x="25542" y="8240"/>
                      <a:pt x="24423" y="10911"/>
                      <a:pt x="24264" y="11938"/>
                    </a:cubicBezTo>
                    <a:cubicBezTo>
                      <a:pt x="24081" y="12965"/>
                      <a:pt x="23419" y="17553"/>
                      <a:pt x="23419" y="17553"/>
                    </a:cubicBezTo>
                    <a:lnTo>
                      <a:pt x="21684" y="16298"/>
                    </a:lnTo>
                    <a:cubicBezTo>
                      <a:pt x="21684" y="16298"/>
                      <a:pt x="23122" y="13011"/>
                      <a:pt x="23305" y="12121"/>
                    </a:cubicBezTo>
                    <a:cubicBezTo>
                      <a:pt x="23487" y="11208"/>
                      <a:pt x="24058" y="7419"/>
                      <a:pt x="24286" y="6346"/>
                    </a:cubicBezTo>
                    <a:cubicBezTo>
                      <a:pt x="24515" y="5250"/>
                      <a:pt x="24903" y="2306"/>
                      <a:pt x="24903" y="2306"/>
                    </a:cubicBezTo>
                    <a:lnTo>
                      <a:pt x="24903" y="2306"/>
                    </a:lnTo>
                    <a:cubicBezTo>
                      <a:pt x="24902" y="2306"/>
                      <a:pt x="22803" y="6209"/>
                      <a:pt x="22506" y="7122"/>
                    </a:cubicBezTo>
                    <a:cubicBezTo>
                      <a:pt x="22209" y="8058"/>
                      <a:pt x="21684" y="11801"/>
                      <a:pt x="21639" y="12577"/>
                    </a:cubicBezTo>
                    <a:cubicBezTo>
                      <a:pt x="21593" y="13353"/>
                      <a:pt x="21388" y="16092"/>
                      <a:pt x="21388" y="16092"/>
                    </a:cubicBezTo>
                    <a:lnTo>
                      <a:pt x="19721" y="14883"/>
                    </a:lnTo>
                    <a:cubicBezTo>
                      <a:pt x="19721" y="14883"/>
                      <a:pt x="20269" y="14266"/>
                      <a:pt x="20223" y="13148"/>
                    </a:cubicBezTo>
                    <a:cubicBezTo>
                      <a:pt x="20201" y="12029"/>
                      <a:pt x="20178" y="9245"/>
                      <a:pt x="20315" y="8880"/>
                    </a:cubicBezTo>
                    <a:cubicBezTo>
                      <a:pt x="20452" y="8514"/>
                      <a:pt x="21091" y="5273"/>
                      <a:pt x="21159" y="4885"/>
                    </a:cubicBezTo>
                    <a:cubicBezTo>
                      <a:pt x="21205" y="4520"/>
                      <a:pt x="21456" y="2078"/>
                      <a:pt x="21479" y="2009"/>
                    </a:cubicBezTo>
                    <a:cubicBezTo>
                      <a:pt x="21479" y="2008"/>
                      <a:pt x="21479" y="2008"/>
                      <a:pt x="21478" y="2008"/>
                    </a:cubicBezTo>
                    <a:cubicBezTo>
                      <a:pt x="21438" y="2008"/>
                      <a:pt x="19514" y="6288"/>
                      <a:pt x="19356" y="7327"/>
                    </a:cubicBezTo>
                    <a:cubicBezTo>
                      <a:pt x="19173" y="8400"/>
                      <a:pt x="18375" y="11756"/>
                      <a:pt x="19310" y="14609"/>
                    </a:cubicBezTo>
                    <a:lnTo>
                      <a:pt x="17690" y="13536"/>
                    </a:lnTo>
                    <a:cubicBezTo>
                      <a:pt x="17690" y="13536"/>
                      <a:pt x="17005" y="10911"/>
                      <a:pt x="17279" y="8446"/>
                    </a:cubicBezTo>
                    <a:cubicBezTo>
                      <a:pt x="17553" y="5958"/>
                      <a:pt x="17758" y="1438"/>
                      <a:pt x="17393" y="434"/>
                    </a:cubicBezTo>
                    <a:lnTo>
                      <a:pt x="17393" y="434"/>
                    </a:lnTo>
                    <a:cubicBezTo>
                      <a:pt x="17393" y="434"/>
                      <a:pt x="16252" y="2945"/>
                      <a:pt x="16069" y="4451"/>
                    </a:cubicBezTo>
                    <a:cubicBezTo>
                      <a:pt x="15864" y="5935"/>
                      <a:pt x="16115" y="9336"/>
                      <a:pt x="16366" y="10318"/>
                    </a:cubicBezTo>
                    <a:cubicBezTo>
                      <a:pt x="16617" y="11276"/>
                      <a:pt x="17119" y="13330"/>
                      <a:pt x="17119" y="13330"/>
                    </a:cubicBezTo>
                    <a:lnTo>
                      <a:pt x="16686" y="12988"/>
                    </a:lnTo>
                    <a:cubicBezTo>
                      <a:pt x="16686" y="12988"/>
                      <a:pt x="14494" y="6917"/>
                      <a:pt x="14129" y="5867"/>
                    </a:cubicBezTo>
                    <a:cubicBezTo>
                      <a:pt x="13757" y="4861"/>
                      <a:pt x="12339" y="609"/>
                      <a:pt x="12320" y="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0" name="Google Shape;2620;p39"/>
              <p:cNvSpPr/>
              <p:nvPr/>
            </p:nvSpPr>
            <p:spPr>
              <a:xfrm>
                <a:off x="8521905" y="3020571"/>
                <a:ext cx="197712" cy="125020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3666" extrusionOk="0">
                    <a:moveTo>
                      <a:pt x="4763" y="1"/>
                    </a:moveTo>
                    <a:cubicBezTo>
                      <a:pt x="4329" y="1"/>
                      <a:pt x="3871" y="287"/>
                      <a:pt x="3470" y="416"/>
                    </a:cubicBezTo>
                    <a:cubicBezTo>
                      <a:pt x="2465" y="758"/>
                      <a:pt x="1507" y="895"/>
                      <a:pt x="457" y="941"/>
                    </a:cubicBezTo>
                    <a:cubicBezTo>
                      <a:pt x="388" y="941"/>
                      <a:pt x="0" y="1009"/>
                      <a:pt x="343" y="1283"/>
                    </a:cubicBezTo>
                    <a:cubicBezTo>
                      <a:pt x="708" y="1557"/>
                      <a:pt x="845" y="1968"/>
                      <a:pt x="1164" y="2265"/>
                    </a:cubicBezTo>
                    <a:cubicBezTo>
                      <a:pt x="1370" y="2447"/>
                      <a:pt x="1598" y="2584"/>
                      <a:pt x="1849" y="2698"/>
                    </a:cubicBezTo>
                    <a:cubicBezTo>
                      <a:pt x="1940" y="2744"/>
                      <a:pt x="2032" y="2767"/>
                      <a:pt x="2123" y="2812"/>
                    </a:cubicBezTo>
                    <a:cubicBezTo>
                      <a:pt x="2967" y="3109"/>
                      <a:pt x="3858" y="3155"/>
                      <a:pt x="4634" y="3657"/>
                    </a:cubicBezTo>
                    <a:cubicBezTo>
                      <a:pt x="4645" y="3663"/>
                      <a:pt x="4656" y="3665"/>
                      <a:pt x="4667" y="3665"/>
                    </a:cubicBezTo>
                    <a:cubicBezTo>
                      <a:pt x="4741" y="3665"/>
                      <a:pt x="4794" y="3540"/>
                      <a:pt x="4794" y="3520"/>
                    </a:cubicBezTo>
                    <a:cubicBezTo>
                      <a:pt x="5067" y="3041"/>
                      <a:pt x="5524" y="2287"/>
                      <a:pt x="5684" y="1603"/>
                    </a:cubicBezTo>
                    <a:cubicBezTo>
                      <a:pt x="5798" y="1055"/>
                      <a:pt x="5729" y="530"/>
                      <a:pt x="5296" y="187"/>
                    </a:cubicBezTo>
                    <a:cubicBezTo>
                      <a:pt x="5126" y="52"/>
                      <a:pt x="4947" y="1"/>
                      <a:pt x="4763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1" name="Google Shape;2621;p39"/>
              <p:cNvSpPr/>
              <p:nvPr/>
            </p:nvSpPr>
            <p:spPr>
              <a:xfrm>
                <a:off x="8613739" y="3053479"/>
                <a:ext cx="104687" cy="12065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538" extrusionOk="0">
                    <a:moveTo>
                      <a:pt x="2590" y="1"/>
                    </a:moveTo>
                    <a:cubicBezTo>
                      <a:pt x="2513" y="1"/>
                      <a:pt x="2426" y="15"/>
                      <a:pt x="2329" y="44"/>
                    </a:cubicBezTo>
                    <a:cubicBezTo>
                      <a:pt x="1872" y="181"/>
                      <a:pt x="1484" y="683"/>
                      <a:pt x="1142" y="1048"/>
                    </a:cubicBezTo>
                    <a:cubicBezTo>
                      <a:pt x="777" y="1459"/>
                      <a:pt x="389" y="1825"/>
                      <a:pt x="1" y="2167"/>
                    </a:cubicBezTo>
                    <a:cubicBezTo>
                      <a:pt x="663" y="2372"/>
                      <a:pt x="914" y="3148"/>
                      <a:pt x="1507" y="3536"/>
                    </a:cubicBezTo>
                    <a:cubicBezTo>
                      <a:pt x="1509" y="3537"/>
                      <a:pt x="1510" y="3538"/>
                      <a:pt x="1512" y="3538"/>
                    </a:cubicBezTo>
                    <a:cubicBezTo>
                      <a:pt x="1599" y="3538"/>
                      <a:pt x="2101" y="2577"/>
                      <a:pt x="2123" y="2555"/>
                    </a:cubicBezTo>
                    <a:cubicBezTo>
                      <a:pt x="2374" y="2076"/>
                      <a:pt x="2808" y="1345"/>
                      <a:pt x="3014" y="660"/>
                    </a:cubicBezTo>
                    <a:cubicBezTo>
                      <a:pt x="3069" y="270"/>
                      <a:pt x="2928" y="1"/>
                      <a:pt x="2590" y="1"/>
                    </a:cubicBezTo>
                    <a:close/>
                  </a:path>
                </a:pathLst>
              </a:custGeom>
              <a:solidFill>
                <a:srgbClr val="E772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2" name="Google Shape;2622;p39"/>
              <p:cNvSpPr/>
              <p:nvPr/>
            </p:nvSpPr>
            <p:spPr>
              <a:xfrm>
                <a:off x="8611999" y="3119227"/>
                <a:ext cx="204157" cy="50062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1468" extrusionOk="0">
                    <a:moveTo>
                      <a:pt x="4228" y="0"/>
                    </a:moveTo>
                    <a:cubicBezTo>
                      <a:pt x="2751" y="0"/>
                      <a:pt x="1246" y="477"/>
                      <a:pt x="74" y="1335"/>
                    </a:cubicBezTo>
                    <a:cubicBezTo>
                      <a:pt x="1" y="1371"/>
                      <a:pt x="31" y="1467"/>
                      <a:pt x="93" y="1467"/>
                    </a:cubicBezTo>
                    <a:cubicBezTo>
                      <a:pt x="108" y="1467"/>
                      <a:pt x="125" y="1462"/>
                      <a:pt x="143" y="1449"/>
                    </a:cubicBezTo>
                    <a:cubicBezTo>
                      <a:pt x="1518" y="613"/>
                      <a:pt x="2906" y="216"/>
                      <a:pt x="4419" y="216"/>
                    </a:cubicBezTo>
                    <a:cubicBezTo>
                      <a:pt x="4890" y="216"/>
                      <a:pt x="5373" y="254"/>
                      <a:pt x="5872" y="330"/>
                    </a:cubicBezTo>
                    <a:cubicBezTo>
                      <a:pt x="5941" y="330"/>
                      <a:pt x="5986" y="216"/>
                      <a:pt x="5895" y="216"/>
                    </a:cubicBezTo>
                    <a:cubicBezTo>
                      <a:pt x="5357" y="71"/>
                      <a:pt x="4794" y="0"/>
                      <a:pt x="4228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3" name="Google Shape;2623;p39"/>
              <p:cNvSpPr/>
              <p:nvPr/>
            </p:nvSpPr>
            <p:spPr>
              <a:xfrm>
                <a:off x="8624651" y="3176074"/>
                <a:ext cx="136741" cy="24622"/>
              </a:xfrm>
              <a:custGeom>
                <a:avLst/>
                <a:gdLst/>
                <a:ahLst/>
                <a:cxnLst/>
                <a:rect l="l" t="t" r="r" b="b"/>
                <a:pathLst>
                  <a:path w="4010" h="722" extrusionOk="0">
                    <a:moveTo>
                      <a:pt x="1784" y="0"/>
                    </a:moveTo>
                    <a:cubicBezTo>
                      <a:pt x="1192" y="0"/>
                      <a:pt x="599" y="121"/>
                      <a:pt x="46" y="352"/>
                    </a:cubicBezTo>
                    <a:cubicBezTo>
                      <a:pt x="0" y="375"/>
                      <a:pt x="23" y="421"/>
                      <a:pt x="69" y="421"/>
                    </a:cubicBezTo>
                    <a:cubicBezTo>
                      <a:pt x="586" y="230"/>
                      <a:pt x="1100" y="141"/>
                      <a:pt x="1608" y="141"/>
                    </a:cubicBezTo>
                    <a:cubicBezTo>
                      <a:pt x="2379" y="141"/>
                      <a:pt x="3138" y="346"/>
                      <a:pt x="3880" y="717"/>
                    </a:cubicBezTo>
                    <a:cubicBezTo>
                      <a:pt x="3888" y="720"/>
                      <a:pt x="3895" y="721"/>
                      <a:pt x="3903" y="721"/>
                    </a:cubicBezTo>
                    <a:cubicBezTo>
                      <a:pt x="3962" y="721"/>
                      <a:pt x="4010" y="644"/>
                      <a:pt x="3949" y="603"/>
                    </a:cubicBezTo>
                    <a:cubicBezTo>
                      <a:pt x="3285" y="195"/>
                      <a:pt x="2535" y="0"/>
                      <a:pt x="1784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4" name="Google Shape;2624;p39"/>
              <p:cNvSpPr/>
              <p:nvPr/>
            </p:nvSpPr>
            <p:spPr>
              <a:xfrm>
                <a:off x="8203539" y="2884439"/>
                <a:ext cx="185299" cy="138968"/>
              </a:xfrm>
              <a:custGeom>
                <a:avLst/>
                <a:gdLst/>
                <a:ahLst/>
                <a:cxnLst/>
                <a:rect l="l" t="t" r="r" b="b"/>
                <a:pathLst>
                  <a:path w="5434" h="4075" extrusionOk="0">
                    <a:moveTo>
                      <a:pt x="1588" y="1"/>
                    </a:moveTo>
                    <a:cubicBezTo>
                      <a:pt x="1569" y="1"/>
                      <a:pt x="1549" y="1"/>
                      <a:pt x="1530" y="2"/>
                    </a:cubicBezTo>
                    <a:cubicBezTo>
                      <a:pt x="959" y="48"/>
                      <a:pt x="617" y="436"/>
                      <a:pt x="412" y="961"/>
                    </a:cubicBezTo>
                    <a:cubicBezTo>
                      <a:pt x="138" y="1623"/>
                      <a:pt x="92" y="2468"/>
                      <a:pt x="46" y="3038"/>
                    </a:cubicBezTo>
                    <a:cubicBezTo>
                      <a:pt x="46" y="3061"/>
                      <a:pt x="1" y="3244"/>
                      <a:pt x="92" y="3244"/>
                    </a:cubicBezTo>
                    <a:cubicBezTo>
                      <a:pt x="1028" y="3266"/>
                      <a:pt x="1781" y="3723"/>
                      <a:pt x="2648" y="3951"/>
                    </a:cubicBezTo>
                    <a:cubicBezTo>
                      <a:pt x="2740" y="3997"/>
                      <a:pt x="2831" y="3997"/>
                      <a:pt x="2945" y="4020"/>
                    </a:cubicBezTo>
                    <a:cubicBezTo>
                      <a:pt x="3146" y="4053"/>
                      <a:pt x="3334" y="4074"/>
                      <a:pt x="3528" y="4074"/>
                    </a:cubicBezTo>
                    <a:cubicBezTo>
                      <a:pt x="3599" y="4074"/>
                      <a:pt x="3671" y="4071"/>
                      <a:pt x="3744" y="4065"/>
                    </a:cubicBezTo>
                    <a:cubicBezTo>
                      <a:pt x="4178" y="3997"/>
                      <a:pt x="4543" y="3723"/>
                      <a:pt x="4977" y="3700"/>
                    </a:cubicBezTo>
                    <a:cubicBezTo>
                      <a:pt x="5433" y="3677"/>
                      <a:pt x="5136" y="3426"/>
                      <a:pt x="5091" y="3381"/>
                    </a:cubicBezTo>
                    <a:cubicBezTo>
                      <a:pt x="4246" y="2741"/>
                      <a:pt x="3516" y="2080"/>
                      <a:pt x="2899" y="1235"/>
                    </a:cubicBezTo>
                    <a:cubicBezTo>
                      <a:pt x="2544" y="769"/>
                      <a:pt x="2254" y="1"/>
                      <a:pt x="1588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5" name="Google Shape;2625;p39"/>
              <p:cNvSpPr/>
              <p:nvPr/>
            </p:nvSpPr>
            <p:spPr>
              <a:xfrm>
                <a:off x="8200436" y="2905172"/>
                <a:ext cx="93434" cy="121916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575" extrusionOk="0">
                    <a:moveTo>
                      <a:pt x="1155" y="1"/>
                    </a:moveTo>
                    <a:cubicBezTo>
                      <a:pt x="908" y="1"/>
                      <a:pt x="687" y="143"/>
                      <a:pt x="503" y="353"/>
                    </a:cubicBezTo>
                    <a:cubicBezTo>
                      <a:pt x="229" y="1015"/>
                      <a:pt x="183" y="1860"/>
                      <a:pt x="137" y="2430"/>
                    </a:cubicBezTo>
                    <a:cubicBezTo>
                      <a:pt x="137" y="2453"/>
                      <a:pt x="0" y="3571"/>
                      <a:pt x="69" y="3571"/>
                    </a:cubicBezTo>
                    <a:cubicBezTo>
                      <a:pt x="110" y="3573"/>
                      <a:pt x="151" y="3574"/>
                      <a:pt x="192" y="3574"/>
                    </a:cubicBezTo>
                    <a:cubicBezTo>
                      <a:pt x="907" y="3574"/>
                      <a:pt x="1584" y="3283"/>
                      <a:pt x="2253" y="3283"/>
                    </a:cubicBezTo>
                    <a:cubicBezTo>
                      <a:pt x="2415" y="3283"/>
                      <a:pt x="2577" y="3301"/>
                      <a:pt x="2739" y="3343"/>
                    </a:cubicBezTo>
                    <a:cubicBezTo>
                      <a:pt x="2580" y="2841"/>
                      <a:pt x="2420" y="2316"/>
                      <a:pt x="2306" y="1768"/>
                    </a:cubicBezTo>
                    <a:cubicBezTo>
                      <a:pt x="2192" y="1266"/>
                      <a:pt x="2146" y="627"/>
                      <a:pt x="1735" y="262"/>
                    </a:cubicBezTo>
                    <a:cubicBezTo>
                      <a:pt x="1532" y="78"/>
                      <a:pt x="1337" y="1"/>
                      <a:pt x="1155" y="1"/>
                    </a:cubicBezTo>
                    <a:close/>
                  </a:path>
                </a:pathLst>
              </a:custGeom>
              <a:solidFill>
                <a:srgbClr val="E772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6" name="Google Shape;2626;p39"/>
              <p:cNvSpPr/>
              <p:nvPr/>
            </p:nvSpPr>
            <p:spPr>
              <a:xfrm>
                <a:off x="8100793" y="2970135"/>
                <a:ext cx="120987" cy="75264"/>
              </a:xfrm>
              <a:custGeom>
                <a:avLst/>
                <a:gdLst/>
                <a:ahLst/>
                <a:cxnLst/>
                <a:rect l="l" t="t" r="r" b="b"/>
                <a:pathLst>
                  <a:path w="3548" h="2207" extrusionOk="0">
                    <a:moveTo>
                      <a:pt x="69" y="0"/>
                    </a:moveTo>
                    <a:cubicBezTo>
                      <a:pt x="24" y="0"/>
                      <a:pt x="1" y="91"/>
                      <a:pt x="69" y="91"/>
                    </a:cubicBezTo>
                    <a:cubicBezTo>
                      <a:pt x="1439" y="297"/>
                      <a:pt x="2580" y="1027"/>
                      <a:pt x="3379" y="2169"/>
                    </a:cubicBezTo>
                    <a:cubicBezTo>
                      <a:pt x="3399" y="2196"/>
                      <a:pt x="3424" y="2207"/>
                      <a:pt x="3447" y="2207"/>
                    </a:cubicBezTo>
                    <a:cubicBezTo>
                      <a:pt x="3502" y="2207"/>
                      <a:pt x="3548" y="2148"/>
                      <a:pt x="3516" y="2100"/>
                    </a:cubicBezTo>
                    <a:cubicBezTo>
                      <a:pt x="2785" y="868"/>
                      <a:pt x="1484" y="137"/>
                      <a:pt x="69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7" name="Google Shape;2627;p39"/>
              <p:cNvSpPr/>
              <p:nvPr/>
            </p:nvSpPr>
            <p:spPr>
              <a:xfrm>
                <a:off x="8090665" y="2903979"/>
                <a:ext cx="148130" cy="138729"/>
              </a:xfrm>
              <a:custGeom>
                <a:avLst/>
                <a:gdLst/>
                <a:ahLst/>
                <a:cxnLst/>
                <a:rect l="l" t="t" r="r" b="b"/>
                <a:pathLst>
                  <a:path w="4344" h="4068" extrusionOk="0">
                    <a:moveTo>
                      <a:pt x="92" y="0"/>
                    </a:moveTo>
                    <a:cubicBezTo>
                      <a:pt x="24" y="0"/>
                      <a:pt x="1" y="91"/>
                      <a:pt x="69" y="114"/>
                    </a:cubicBezTo>
                    <a:cubicBezTo>
                      <a:pt x="2055" y="730"/>
                      <a:pt x="3493" y="2031"/>
                      <a:pt x="4178" y="4017"/>
                    </a:cubicBezTo>
                    <a:cubicBezTo>
                      <a:pt x="4187" y="4052"/>
                      <a:pt x="4215" y="4067"/>
                      <a:pt x="4245" y="4067"/>
                    </a:cubicBezTo>
                    <a:cubicBezTo>
                      <a:pt x="4293" y="4067"/>
                      <a:pt x="4343" y="4028"/>
                      <a:pt x="4315" y="3972"/>
                    </a:cubicBezTo>
                    <a:cubicBezTo>
                      <a:pt x="3858" y="2009"/>
                      <a:pt x="2101" y="320"/>
                      <a:pt x="92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8" name="Google Shape;2628;p39"/>
              <p:cNvSpPr/>
              <p:nvPr/>
            </p:nvSpPr>
            <p:spPr>
              <a:xfrm>
                <a:off x="7089702" y="2983469"/>
                <a:ext cx="2066528" cy="1526360"/>
              </a:xfrm>
              <a:custGeom>
                <a:avLst/>
                <a:gdLst/>
                <a:ahLst/>
                <a:cxnLst/>
                <a:rect l="l" t="t" r="r" b="b"/>
                <a:pathLst>
                  <a:path w="60602" h="44758" extrusionOk="0">
                    <a:moveTo>
                      <a:pt x="34981" y="1"/>
                    </a:moveTo>
                    <a:cubicBezTo>
                      <a:pt x="34839" y="1"/>
                      <a:pt x="34697" y="7"/>
                      <a:pt x="34558" y="20"/>
                    </a:cubicBezTo>
                    <a:cubicBezTo>
                      <a:pt x="34490" y="20"/>
                      <a:pt x="34421" y="89"/>
                      <a:pt x="34398" y="134"/>
                    </a:cubicBezTo>
                    <a:cubicBezTo>
                      <a:pt x="33782" y="225"/>
                      <a:pt x="33234" y="591"/>
                      <a:pt x="32709" y="1002"/>
                    </a:cubicBezTo>
                    <a:cubicBezTo>
                      <a:pt x="32664" y="1024"/>
                      <a:pt x="32641" y="1047"/>
                      <a:pt x="32595" y="1070"/>
                    </a:cubicBezTo>
                    <a:cubicBezTo>
                      <a:pt x="31568" y="1892"/>
                      <a:pt x="30655" y="2850"/>
                      <a:pt x="29788" y="3809"/>
                    </a:cubicBezTo>
                    <a:cubicBezTo>
                      <a:pt x="29377" y="4243"/>
                      <a:pt x="28989" y="4699"/>
                      <a:pt x="28578" y="5133"/>
                    </a:cubicBezTo>
                    <a:cubicBezTo>
                      <a:pt x="28441" y="5270"/>
                      <a:pt x="28304" y="5407"/>
                      <a:pt x="28190" y="5544"/>
                    </a:cubicBezTo>
                    <a:cubicBezTo>
                      <a:pt x="28076" y="5658"/>
                      <a:pt x="27939" y="5795"/>
                      <a:pt x="27825" y="5909"/>
                    </a:cubicBezTo>
                    <a:cubicBezTo>
                      <a:pt x="27574" y="6160"/>
                      <a:pt x="27323" y="6388"/>
                      <a:pt x="27049" y="6639"/>
                    </a:cubicBezTo>
                    <a:cubicBezTo>
                      <a:pt x="26866" y="6776"/>
                      <a:pt x="26683" y="6936"/>
                      <a:pt x="26501" y="7073"/>
                    </a:cubicBezTo>
                    <a:cubicBezTo>
                      <a:pt x="26227" y="7278"/>
                      <a:pt x="25930" y="7484"/>
                      <a:pt x="25633" y="7667"/>
                    </a:cubicBezTo>
                    <a:cubicBezTo>
                      <a:pt x="25108" y="8009"/>
                      <a:pt x="24584" y="8351"/>
                      <a:pt x="24081" y="8739"/>
                    </a:cubicBezTo>
                    <a:cubicBezTo>
                      <a:pt x="22301" y="10132"/>
                      <a:pt x="22552" y="12551"/>
                      <a:pt x="23009" y="14560"/>
                    </a:cubicBezTo>
                    <a:cubicBezTo>
                      <a:pt x="23260" y="15655"/>
                      <a:pt x="23716" y="16728"/>
                      <a:pt x="24401" y="17641"/>
                    </a:cubicBezTo>
                    <a:cubicBezTo>
                      <a:pt x="25245" y="18760"/>
                      <a:pt x="26455" y="19581"/>
                      <a:pt x="27254" y="20745"/>
                    </a:cubicBezTo>
                    <a:cubicBezTo>
                      <a:pt x="27870" y="22891"/>
                      <a:pt x="27026" y="25379"/>
                      <a:pt x="26752" y="27547"/>
                    </a:cubicBezTo>
                    <a:cubicBezTo>
                      <a:pt x="26752" y="27547"/>
                      <a:pt x="26752" y="27547"/>
                      <a:pt x="26752" y="27570"/>
                    </a:cubicBezTo>
                    <a:cubicBezTo>
                      <a:pt x="26752" y="27593"/>
                      <a:pt x="26752" y="27616"/>
                      <a:pt x="26775" y="27639"/>
                    </a:cubicBezTo>
                    <a:cubicBezTo>
                      <a:pt x="25907" y="28301"/>
                      <a:pt x="25268" y="29122"/>
                      <a:pt x="24720" y="30081"/>
                    </a:cubicBezTo>
                    <a:cubicBezTo>
                      <a:pt x="24104" y="31131"/>
                      <a:pt x="23511" y="32226"/>
                      <a:pt x="22963" y="33345"/>
                    </a:cubicBezTo>
                    <a:cubicBezTo>
                      <a:pt x="22940" y="33391"/>
                      <a:pt x="22894" y="33459"/>
                      <a:pt x="22872" y="33505"/>
                    </a:cubicBezTo>
                    <a:cubicBezTo>
                      <a:pt x="22621" y="34007"/>
                      <a:pt x="22392" y="34509"/>
                      <a:pt x="22164" y="35011"/>
                    </a:cubicBezTo>
                    <a:cubicBezTo>
                      <a:pt x="22164" y="35034"/>
                      <a:pt x="22141" y="35034"/>
                      <a:pt x="22141" y="35034"/>
                    </a:cubicBezTo>
                    <a:cubicBezTo>
                      <a:pt x="21662" y="35262"/>
                      <a:pt x="21068" y="35331"/>
                      <a:pt x="20566" y="35422"/>
                    </a:cubicBezTo>
                    <a:cubicBezTo>
                      <a:pt x="20498" y="35445"/>
                      <a:pt x="20406" y="35468"/>
                      <a:pt x="20338" y="35468"/>
                    </a:cubicBezTo>
                    <a:cubicBezTo>
                      <a:pt x="19745" y="35605"/>
                      <a:pt x="19151" y="35742"/>
                      <a:pt x="18558" y="35856"/>
                    </a:cubicBezTo>
                    <a:cubicBezTo>
                      <a:pt x="18284" y="35924"/>
                      <a:pt x="18033" y="35993"/>
                      <a:pt x="17759" y="36038"/>
                    </a:cubicBezTo>
                    <a:cubicBezTo>
                      <a:pt x="16732" y="36267"/>
                      <a:pt x="15704" y="36518"/>
                      <a:pt x="14677" y="36746"/>
                    </a:cubicBezTo>
                    <a:cubicBezTo>
                      <a:pt x="14609" y="36769"/>
                      <a:pt x="14563" y="36769"/>
                      <a:pt x="14518" y="36792"/>
                    </a:cubicBezTo>
                    <a:cubicBezTo>
                      <a:pt x="12555" y="37225"/>
                      <a:pt x="10477" y="37887"/>
                      <a:pt x="8446" y="38070"/>
                    </a:cubicBezTo>
                    <a:cubicBezTo>
                      <a:pt x="8094" y="38107"/>
                      <a:pt x="7742" y="38124"/>
                      <a:pt x="7394" y="38124"/>
                    </a:cubicBezTo>
                    <a:cubicBezTo>
                      <a:pt x="7110" y="38124"/>
                      <a:pt x="6829" y="38113"/>
                      <a:pt x="6552" y="38093"/>
                    </a:cubicBezTo>
                    <a:cubicBezTo>
                      <a:pt x="5391" y="37987"/>
                      <a:pt x="4172" y="37745"/>
                      <a:pt x="2985" y="37745"/>
                    </a:cubicBezTo>
                    <a:cubicBezTo>
                      <a:pt x="2888" y="37745"/>
                      <a:pt x="2791" y="37747"/>
                      <a:pt x="2694" y="37750"/>
                    </a:cubicBezTo>
                    <a:cubicBezTo>
                      <a:pt x="1758" y="37796"/>
                      <a:pt x="1461" y="38321"/>
                      <a:pt x="1005" y="39097"/>
                    </a:cubicBezTo>
                    <a:cubicBezTo>
                      <a:pt x="708" y="39599"/>
                      <a:pt x="1" y="40307"/>
                      <a:pt x="343" y="40900"/>
                    </a:cubicBezTo>
                    <a:cubicBezTo>
                      <a:pt x="503" y="41151"/>
                      <a:pt x="936" y="41334"/>
                      <a:pt x="1165" y="41494"/>
                    </a:cubicBezTo>
                    <a:cubicBezTo>
                      <a:pt x="1758" y="41882"/>
                      <a:pt x="2352" y="42224"/>
                      <a:pt x="2968" y="42544"/>
                    </a:cubicBezTo>
                    <a:cubicBezTo>
                      <a:pt x="3014" y="42566"/>
                      <a:pt x="3036" y="42566"/>
                      <a:pt x="3059" y="42566"/>
                    </a:cubicBezTo>
                    <a:lnTo>
                      <a:pt x="3082" y="42566"/>
                    </a:lnTo>
                    <a:cubicBezTo>
                      <a:pt x="3658" y="42628"/>
                      <a:pt x="4234" y="42649"/>
                      <a:pt x="4806" y="42649"/>
                    </a:cubicBezTo>
                    <a:cubicBezTo>
                      <a:pt x="5300" y="42649"/>
                      <a:pt x="5791" y="42633"/>
                      <a:pt x="6278" y="42612"/>
                    </a:cubicBezTo>
                    <a:cubicBezTo>
                      <a:pt x="8104" y="42498"/>
                      <a:pt x="9930" y="42270"/>
                      <a:pt x="11756" y="42201"/>
                    </a:cubicBezTo>
                    <a:cubicBezTo>
                      <a:pt x="12205" y="42180"/>
                      <a:pt x="12652" y="42170"/>
                      <a:pt x="13098" y="42170"/>
                    </a:cubicBezTo>
                    <a:cubicBezTo>
                      <a:pt x="14552" y="42170"/>
                      <a:pt x="15989" y="42277"/>
                      <a:pt x="17439" y="42452"/>
                    </a:cubicBezTo>
                    <a:cubicBezTo>
                      <a:pt x="17873" y="42498"/>
                      <a:pt x="18307" y="42566"/>
                      <a:pt x="18763" y="42612"/>
                    </a:cubicBezTo>
                    <a:cubicBezTo>
                      <a:pt x="18786" y="42612"/>
                      <a:pt x="18832" y="42635"/>
                      <a:pt x="18854" y="42635"/>
                    </a:cubicBezTo>
                    <a:cubicBezTo>
                      <a:pt x="19288" y="42680"/>
                      <a:pt x="19722" y="42749"/>
                      <a:pt x="20178" y="42817"/>
                    </a:cubicBezTo>
                    <a:cubicBezTo>
                      <a:pt x="20749" y="42909"/>
                      <a:pt x="21319" y="43000"/>
                      <a:pt x="21867" y="43091"/>
                    </a:cubicBezTo>
                    <a:lnTo>
                      <a:pt x="21890" y="43091"/>
                    </a:lnTo>
                    <a:cubicBezTo>
                      <a:pt x="23967" y="43411"/>
                      <a:pt x="26044" y="43730"/>
                      <a:pt x="28121" y="43913"/>
                    </a:cubicBezTo>
                    <a:cubicBezTo>
                      <a:pt x="28964" y="43990"/>
                      <a:pt x="29929" y="44128"/>
                      <a:pt x="30845" y="44128"/>
                    </a:cubicBezTo>
                    <a:cubicBezTo>
                      <a:pt x="31295" y="44128"/>
                      <a:pt x="31733" y="44094"/>
                      <a:pt x="32139" y="44004"/>
                    </a:cubicBezTo>
                    <a:cubicBezTo>
                      <a:pt x="32184" y="43982"/>
                      <a:pt x="32230" y="43982"/>
                      <a:pt x="32298" y="43959"/>
                    </a:cubicBezTo>
                    <a:cubicBezTo>
                      <a:pt x="32938" y="43753"/>
                      <a:pt x="33303" y="43183"/>
                      <a:pt x="33782" y="42703"/>
                    </a:cubicBezTo>
                    <a:cubicBezTo>
                      <a:pt x="33805" y="42658"/>
                      <a:pt x="33828" y="42635"/>
                      <a:pt x="33873" y="42589"/>
                    </a:cubicBezTo>
                    <a:cubicBezTo>
                      <a:pt x="33873" y="42635"/>
                      <a:pt x="33896" y="42658"/>
                      <a:pt x="33942" y="42680"/>
                    </a:cubicBezTo>
                    <a:cubicBezTo>
                      <a:pt x="34033" y="42703"/>
                      <a:pt x="34124" y="42726"/>
                      <a:pt x="34239" y="42772"/>
                    </a:cubicBezTo>
                    <a:cubicBezTo>
                      <a:pt x="35220" y="43068"/>
                      <a:pt x="36247" y="43274"/>
                      <a:pt x="37274" y="43411"/>
                    </a:cubicBezTo>
                    <a:cubicBezTo>
                      <a:pt x="38416" y="43571"/>
                      <a:pt x="39603" y="43662"/>
                      <a:pt x="40767" y="43730"/>
                    </a:cubicBezTo>
                    <a:cubicBezTo>
                      <a:pt x="43300" y="43890"/>
                      <a:pt x="45811" y="44050"/>
                      <a:pt x="48322" y="44187"/>
                    </a:cubicBezTo>
                    <a:lnTo>
                      <a:pt x="48413" y="44187"/>
                    </a:lnTo>
                    <a:cubicBezTo>
                      <a:pt x="49669" y="44255"/>
                      <a:pt x="50924" y="44347"/>
                      <a:pt x="52202" y="44415"/>
                    </a:cubicBezTo>
                    <a:cubicBezTo>
                      <a:pt x="54622" y="44575"/>
                      <a:pt x="57064" y="44712"/>
                      <a:pt x="59506" y="44758"/>
                    </a:cubicBezTo>
                    <a:lnTo>
                      <a:pt x="60602" y="44758"/>
                    </a:lnTo>
                    <a:lnTo>
                      <a:pt x="60602" y="23074"/>
                    </a:lnTo>
                    <a:cubicBezTo>
                      <a:pt x="60442" y="23028"/>
                      <a:pt x="60259" y="22982"/>
                      <a:pt x="60100" y="22959"/>
                    </a:cubicBezTo>
                    <a:cubicBezTo>
                      <a:pt x="59734" y="22891"/>
                      <a:pt x="59392" y="22822"/>
                      <a:pt x="59050" y="22731"/>
                    </a:cubicBezTo>
                    <a:cubicBezTo>
                      <a:pt x="58114" y="22503"/>
                      <a:pt x="57201" y="22183"/>
                      <a:pt x="56334" y="21750"/>
                    </a:cubicBezTo>
                    <a:cubicBezTo>
                      <a:pt x="56037" y="21613"/>
                      <a:pt x="55717" y="21430"/>
                      <a:pt x="55420" y="21270"/>
                    </a:cubicBezTo>
                    <a:cubicBezTo>
                      <a:pt x="55078" y="21065"/>
                      <a:pt x="54667" y="20791"/>
                      <a:pt x="54188" y="20471"/>
                    </a:cubicBezTo>
                    <a:cubicBezTo>
                      <a:pt x="53458" y="20015"/>
                      <a:pt x="52636" y="19444"/>
                      <a:pt x="51883" y="18897"/>
                    </a:cubicBezTo>
                    <a:cubicBezTo>
                      <a:pt x="51175" y="18417"/>
                      <a:pt x="50559" y="17961"/>
                      <a:pt x="50102" y="17618"/>
                    </a:cubicBezTo>
                    <a:cubicBezTo>
                      <a:pt x="50102" y="17595"/>
                      <a:pt x="50079" y="17595"/>
                      <a:pt x="50057" y="17573"/>
                    </a:cubicBezTo>
                    <a:cubicBezTo>
                      <a:pt x="50079" y="17573"/>
                      <a:pt x="50262" y="17481"/>
                      <a:pt x="50513" y="17322"/>
                    </a:cubicBezTo>
                    <a:cubicBezTo>
                      <a:pt x="50627" y="17253"/>
                      <a:pt x="50718" y="17162"/>
                      <a:pt x="50833" y="17093"/>
                    </a:cubicBezTo>
                    <a:cubicBezTo>
                      <a:pt x="51175" y="16819"/>
                      <a:pt x="51517" y="16500"/>
                      <a:pt x="51677" y="16112"/>
                    </a:cubicBezTo>
                    <a:cubicBezTo>
                      <a:pt x="51883" y="15587"/>
                      <a:pt x="52020" y="15153"/>
                      <a:pt x="51860" y="14583"/>
                    </a:cubicBezTo>
                    <a:cubicBezTo>
                      <a:pt x="51654" y="13966"/>
                      <a:pt x="51152" y="13441"/>
                      <a:pt x="50764" y="12916"/>
                    </a:cubicBezTo>
                    <a:lnTo>
                      <a:pt x="49258" y="10885"/>
                    </a:lnTo>
                    <a:cubicBezTo>
                      <a:pt x="49052" y="10588"/>
                      <a:pt x="48824" y="10314"/>
                      <a:pt x="48619" y="10018"/>
                    </a:cubicBezTo>
                    <a:cubicBezTo>
                      <a:pt x="48596" y="9995"/>
                      <a:pt x="48573" y="9972"/>
                      <a:pt x="48573" y="9949"/>
                    </a:cubicBezTo>
                    <a:cubicBezTo>
                      <a:pt x="48527" y="9903"/>
                      <a:pt x="48504" y="9881"/>
                      <a:pt x="48482" y="9835"/>
                    </a:cubicBezTo>
                    <a:cubicBezTo>
                      <a:pt x="48276" y="9561"/>
                      <a:pt x="48094" y="9287"/>
                      <a:pt x="47911" y="9013"/>
                    </a:cubicBezTo>
                    <a:cubicBezTo>
                      <a:pt x="47842" y="8922"/>
                      <a:pt x="47797" y="8853"/>
                      <a:pt x="47751" y="8785"/>
                    </a:cubicBezTo>
                    <a:cubicBezTo>
                      <a:pt x="47660" y="8648"/>
                      <a:pt x="47591" y="8534"/>
                      <a:pt x="47500" y="8397"/>
                    </a:cubicBezTo>
                    <a:cubicBezTo>
                      <a:pt x="47500" y="8374"/>
                      <a:pt x="47477" y="8328"/>
                      <a:pt x="47454" y="8306"/>
                    </a:cubicBezTo>
                    <a:cubicBezTo>
                      <a:pt x="47363" y="8146"/>
                      <a:pt x="47272" y="7986"/>
                      <a:pt x="47181" y="7803"/>
                    </a:cubicBezTo>
                    <a:cubicBezTo>
                      <a:pt x="46952" y="7393"/>
                      <a:pt x="46770" y="6959"/>
                      <a:pt x="46610" y="6480"/>
                    </a:cubicBezTo>
                    <a:cubicBezTo>
                      <a:pt x="46496" y="6160"/>
                      <a:pt x="46382" y="5818"/>
                      <a:pt x="46245" y="5475"/>
                    </a:cubicBezTo>
                    <a:cubicBezTo>
                      <a:pt x="46131" y="5179"/>
                      <a:pt x="45994" y="4882"/>
                      <a:pt x="45811" y="4631"/>
                    </a:cubicBezTo>
                    <a:cubicBezTo>
                      <a:pt x="45834" y="4608"/>
                      <a:pt x="45857" y="4562"/>
                      <a:pt x="45811" y="4517"/>
                    </a:cubicBezTo>
                    <a:cubicBezTo>
                      <a:pt x="44396" y="3170"/>
                      <a:pt x="42615" y="2188"/>
                      <a:pt x="40812" y="1458"/>
                    </a:cubicBezTo>
                    <a:cubicBezTo>
                      <a:pt x="40767" y="1435"/>
                      <a:pt x="40744" y="1412"/>
                      <a:pt x="40698" y="1390"/>
                    </a:cubicBezTo>
                    <a:cubicBezTo>
                      <a:pt x="40424" y="1275"/>
                      <a:pt x="40128" y="1184"/>
                      <a:pt x="39831" y="1070"/>
                    </a:cubicBezTo>
                    <a:cubicBezTo>
                      <a:pt x="39648" y="1002"/>
                      <a:pt x="39466" y="933"/>
                      <a:pt x="39260" y="887"/>
                    </a:cubicBezTo>
                    <a:cubicBezTo>
                      <a:pt x="39078" y="819"/>
                      <a:pt x="38895" y="773"/>
                      <a:pt x="38712" y="705"/>
                    </a:cubicBezTo>
                    <a:cubicBezTo>
                      <a:pt x="38302" y="591"/>
                      <a:pt x="37891" y="477"/>
                      <a:pt x="37480" y="385"/>
                    </a:cubicBezTo>
                    <a:cubicBezTo>
                      <a:pt x="36699" y="210"/>
                      <a:pt x="35819" y="1"/>
                      <a:pt x="34981" y="1"/>
                    </a:cubicBezTo>
                    <a:close/>
                  </a:path>
                </a:pathLst>
              </a:custGeom>
              <a:solidFill>
                <a:srgbClr val="E772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9" name="Google Shape;2629;p39"/>
              <p:cNvSpPr/>
              <p:nvPr/>
            </p:nvSpPr>
            <p:spPr>
              <a:xfrm>
                <a:off x="7813903" y="3209868"/>
                <a:ext cx="1095633" cy="713049"/>
              </a:xfrm>
              <a:custGeom>
                <a:avLst/>
                <a:gdLst/>
                <a:ahLst/>
                <a:cxnLst/>
                <a:rect l="l" t="t" r="r" b="b"/>
                <a:pathLst>
                  <a:path w="32130" h="20909" extrusionOk="0">
                    <a:moveTo>
                      <a:pt x="5812" y="0"/>
                    </a:moveTo>
                    <a:cubicBezTo>
                      <a:pt x="4899" y="799"/>
                      <a:pt x="3803" y="1347"/>
                      <a:pt x="2844" y="2100"/>
                    </a:cubicBezTo>
                    <a:cubicBezTo>
                      <a:pt x="2799" y="2146"/>
                      <a:pt x="2730" y="2192"/>
                      <a:pt x="2685" y="2237"/>
                    </a:cubicBezTo>
                    <a:cubicBezTo>
                      <a:pt x="2251" y="2534"/>
                      <a:pt x="1840" y="2854"/>
                      <a:pt x="1452" y="3219"/>
                    </a:cubicBezTo>
                    <a:cubicBezTo>
                      <a:pt x="1429" y="3242"/>
                      <a:pt x="1406" y="3242"/>
                      <a:pt x="1384" y="3264"/>
                    </a:cubicBezTo>
                    <a:cubicBezTo>
                      <a:pt x="562" y="4040"/>
                      <a:pt x="219" y="4976"/>
                      <a:pt x="14" y="6095"/>
                    </a:cubicBezTo>
                    <a:cubicBezTo>
                      <a:pt x="0" y="6218"/>
                      <a:pt x="85" y="6292"/>
                      <a:pt x="175" y="6292"/>
                    </a:cubicBezTo>
                    <a:cubicBezTo>
                      <a:pt x="235" y="6292"/>
                      <a:pt x="297" y="6259"/>
                      <a:pt x="334" y="6186"/>
                    </a:cubicBezTo>
                    <a:cubicBezTo>
                      <a:pt x="630" y="5433"/>
                      <a:pt x="927" y="4771"/>
                      <a:pt x="1361" y="4177"/>
                    </a:cubicBezTo>
                    <a:cubicBezTo>
                      <a:pt x="1452" y="4063"/>
                      <a:pt x="1566" y="3949"/>
                      <a:pt x="1657" y="3812"/>
                    </a:cubicBezTo>
                    <a:lnTo>
                      <a:pt x="1657" y="3812"/>
                    </a:lnTo>
                    <a:cubicBezTo>
                      <a:pt x="1635" y="3903"/>
                      <a:pt x="1612" y="3995"/>
                      <a:pt x="1589" y="4086"/>
                    </a:cubicBezTo>
                    <a:cubicBezTo>
                      <a:pt x="1520" y="4223"/>
                      <a:pt x="1452" y="4337"/>
                      <a:pt x="1384" y="4474"/>
                    </a:cubicBezTo>
                    <a:cubicBezTo>
                      <a:pt x="881" y="5387"/>
                      <a:pt x="630" y="6437"/>
                      <a:pt x="699" y="7556"/>
                    </a:cubicBezTo>
                    <a:cubicBezTo>
                      <a:pt x="712" y="7607"/>
                      <a:pt x="760" y="7636"/>
                      <a:pt x="805" y="7636"/>
                    </a:cubicBezTo>
                    <a:cubicBezTo>
                      <a:pt x="839" y="7636"/>
                      <a:pt x="871" y="7618"/>
                      <a:pt x="881" y="7578"/>
                    </a:cubicBezTo>
                    <a:cubicBezTo>
                      <a:pt x="1087" y="6916"/>
                      <a:pt x="1247" y="6209"/>
                      <a:pt x="1452" y="5547"/>
                    </a:cubicBezTo>
                    <a:cubicBezTo>
                      <a:pt x="1452" y="5844"/>
                      <a:pt x="1475" y="6163"/>
                      <a:pt x="1520" y="6460"/>
                    </a:cubicBezTo>
                    <a:cubicBezTo>
                      <a:pt x="1361" y="7875"/>
                      <a:pt x="1520" y="9222"/>
                      <a:pt x="2251" y="10546"/>
                    </a:cubicBezTo>
                    <a:cubicBezTo>
                      <a:pt x="2267" y="10577"/>
                      <a:pt x="2293" y="10590"/>
                      <a:pt x="2320" y="10590"/>
                    </a:cubicBezTo>
                    <a:cubicBezTo>
                      <a:pt x="2369" y="10590"/>
                      <a:pt x="2418" y="10545"/>
                      <a:pt x="2388" y="10500"/>
                    </a:cubicBezTo>
                    <a:cubicBezTo>
                      <a:pt x="2137" y="9747"/>
                      <a:pt x="1954" y="8948"/>
                      <a:pt x="1840" y="8172"/>
                    </a:cubicBezTo>
                    <a:lnTo>
                      <a:pt x="1840" y="8172"/>
                    </a:lnTo>
                    <a:cubicBezTo>
                      <a:pt x="2091" y="9176"/>
                      <a:pt x="2525" y="10158"/>
                      <a:pt x="3164" y="11002"/>
                    </a:cubicBezTo>
                    <a:cubicBezTo>
                      <a:pt x="3917" y="11984"/>
                      <a:pt x="4921" y="12737"/>
                      <a:pt x="5698" y="13673"/>
                    </a:cubicBezTo>
                    <a:cubicBezTo>
                      <a:pt x="5812" y="13810"/>
                      <a:pt x="5926" y="13947"/>
                      <a:pt x="6017" y="14106"/>
                    </a:cubicBezTo>
                    <a:cubicBezTo>
                      <a:pt x="6633" y="16252"/>
                      <a:pt x="5789" y="18740"/>
                      <a:pt x="5515" y="20908"/>
                    </a:cubicBezTo>
                    <a:cubicBezTo>
                      <a:pt x="7387" y="19744"/>
                      <a:pt x="9235" y="18603"/>
                      <a:pt x="11267" y="17781"/>
                    </a:cubicBezTo>
                    <a:cubicBezTo>
                      <a:pt x="13412" y="16937"/>
                      <a:pt x="15649" y="16343"/>
                      <a:pt x="17863" y="15681"/>
                    </a:cubicBezTo>
                    <a:cubicBezTo>
                      <a:pt x="18594" y="15476"/>
                      <a:pt x="19324" y="15248"/>
                      <a:pt x="20032" y="14997"/>
                    </a:cubicBezTo>
                    <a:cubicBezTo>
                      <a:pt x="21515" y="14494"/>
                      <a:pt x="22999" y="13924"/>
                      <a:pt x="24437" y="13285"/>
                    </a:cubicBezTo>
                    <a:cubicBezTo>
                      <a:pt x="24779" y="13148"/>
                      <a:pt x="25099" y="12988"/>
                      <a:pt x="25441" y="12851"/>
                    </a:cubicBezTo>
                    <a:cubicBezTo>
                      <a:pt x="26628" y="12326"/>
                      <a:pt x="27815" y="11755"/>
                      <a:pt x="28888" y="10979"/>
                    </a:cubicBezTo>
                    <a:cubicBezTo>
                      <a:pt x="29025" y="10888"/>
                      <a:pt x="29139" y="10774"/>
                      <a:pt x="29276" y="10683"/>
                    </a:cubicBezTo>
                    <a:cubicBezTo>
                      <a:pt x="29413" y="10568"/>
                      <a:pt x="29527" y="10454"/>
                      <a:pt x="29664" y="10340"/>
                    </a:cubicBezTo>
                    <a:lnTo>
                      <a:pt x="29664" y="10340"/>
                    </a:lnTo>
                    <a:cubicBezTo>
                      <a:pt x="29641" y="10386"/>
                      <a:pt x="29618" y="10409"/>
                      <a:pt x="29618" y="10454"/>
                    </a:cubicBezTo>
                    <a:cubicBezTo>
                      <a:pt x="29596" y="10477"/>
                      <a:pt x="29573" y="10523"/>
                      <a:pt x="29550" y="10546"/>
                    </a:cubicBezTo>
                    <a:cubicBezTo>
                      <a:pt x="29499" y="10648"/>
                      <a:pt x="29576" y="10738"/>
                      <a:pt x="29656" y="10738"/>
                    </a:cubicBezTo>
                    <a:cubicBezTo>
                      <a:pt x="29683" y="10738"/>
                      <a:pt x="29710" y="10728"/>
                      <a:pt x="29733" y="10705"/>
                    </a:cubicBezTo>
                    <a:cubicBezTo>
                      <a:pt x="30166" y="10272"/>
                      <a:pt x="30463" y="9770"/>
                      <a:pt x="30600" y="9199"/>
                    </a:cubicBezTo>
                    <a:cubicBezTo>
                      <a:pt x="30691" y="9633"/>
                      <a:pt x="30737" y="10066"/>
                      <a:pt x="30783" y="10523"/>
                    </a:cubicBezTo>
                    <a:cubicBezTo>
                      <a:pt x="30783" y="10612"/>
                      <a:pt x="30839" y="10658"/>
                      <a:pt x="30901" y="10658"/>
                    </a:cubicBezTo>
                    <a:cubicBezTo>
                      <a:pt x="30951" y="10658"/>
                      <a:pt x="31003" y="10629"/>
                      <a:pt x="31034" y="10568"/>
                    </a:cubicBezTo>
                    <a:cubicBezTo>
                      <a:pt x="31513" y="9313"/>
                      <a:pt x="31011" y="8081"/>
                      <a:pt x="30258" y="7031"/>
                    </a:cubicBezTo>
                    <a:lnTo>
                      <a:pt x="30258" y="7031"/>
                    </a:lnTo>
                    <a:cubicBezTo>
                      <a:pt x="30965" y="7692"/>
                      <a:pt x="31627" y="8377"/>
                      <a:pt x="31947" y="9382"/>
                    </a:cubicBezTo>
                    <a:cubicBezTo>
                      <a:pt x="31957" y="9425"/>
                      <a:pt x="31994" y="9447"/>
                      <a:pt x="32029" y="9447"/>
                    </a:cubicBezTo>
                    <a:cubicBezTo>
                      <a:pt x="32068" y="9447"/>
                      <a:pt x="32106" y="9419"/>
                      <a:pt x="32106" y="9359"/>
                    </a:cubicBezTo>
                    <a:cubicBezTo>
                      <a:pt x="32129" y="8035"/>
                      <a:pt x="30942" y="7031"/>
                      <a:pt x="30029" y="6209"/>
                    </a:cubicBezTo>
                    <a:cubicBezTo>
                      <a:pt x="29048" y="5319"/>
                      <a:pt x="28135" y="4360"/>
                      <a:pt x="27336" y="3310"/>
                    </a:cubicBezTo>
                    <a:cubicBezTo>
                      <a:pt x="27313" y="3264"/>
                      <a:pt x="27267" y="3242"/>
                      <a:pt x="27245" y="3196"/>
                    </a:cubicBezTo>
                    <a:cubicBezTo>
                      <a:pt x="27039" y="2945"/>
                      <a:pt x="26857" y="2648"/>
                      <a:pt x="26674" y="2374"/>
                    </a:cubicBezTo>
                    <a:cubicBezTo>
                      <a:pt x="26605" y="2283"/>
                      <a:pt x="26560" y="2214"/>
                      <a:pt x="26514" y="2146"/>
                    </a:cubicBezTo>
                    <a:cubicBezTo>
                      <a:pt x="26423" y="2009"/>
                      <a:pt x="26354" y="1895"/>
                      <a:pt x="26286" y="1758"/>
                    </a:cubicBezTo>
                    <a:cubicBezTo>
                      <a:pt x="26149" y="2511"/>
                      <a:pt x="26126" y="3264"/>
                      <a:pt x="26240" y="4018"/>
                    </a:cubicBezTo>
                    <a:cubicBezTo>
                      <a:pt x="26354" y="4725"/>
                      <a:pt x="26583" y="5182"/>
                      <a:pt x="25944" y="5684"/>
                    </a:cubicBezTo>
                    <a:cubicBezTo>
                      <a:pt x="25510" y="6026"/>
                      <a:pt x="24871" y="6232"/>
                      <a:pt x="24391" y="6437"/>
                    </a:cubicBezTo>
                    <a:cubicBezTo>
                      <a:pt x="22474" y="7213"/>
                      <a:pt x="20443" y="7533"/>
                      <a:pt x="18434" y="7989"/>
                    </a:cubicBezTo>
                    <a:cubicBezTo>
                      <a:pt x="18388" y="7989"/>
                      <a:pt x="18366" y="8012"/>
                      <a:pt x="18343" y="8058"/>
                    </a:cubicBezTo>
                    <a:cubicBezTo>
                      <a:pt x="17042" y="7715"/>
                      <a:pt x="16197" y="5935"/>
                      <a:pt x="15490" y="4953"/>
                    </a:cubicBezTo>
                    <a:cubicBezTo>
                      <a:pt x="14736" y="3903"/>
                      <a:pt x="13846" y="3447"/>
                      <a:pt x="12682" y="2899"/>
                    </a:cubicBezTo>
                    <a:cubicBezTo>
                      <a:pt x="12657" y="2886"/>
                      <a:pt x="12633" y="2881"/>
                      <a:pt x="12611" y="2881"/>
                    </a:cubicBezTo>
                    <a:cubicBezTo>
                      <a:pt x="12554" y="2881"/>
                      <a:pt x="12510" y="2918"/>
                      <a:pt x="12477" y="2968"/>
                    </a:cubicBezTo>
                    <a:cubicBezTo>
                      <a:pt x="12143" y="2899"/>
                      <a:pt x="11802" y="2869"/>
                      <a:pt x="11456" y="2869"/>
                    </a:cubicBezTo>
                    <a:cubicBezTo>
                      <a:pt x="10548" y="2869"/>
                      <a:pt x="9616" y="3072"/>
                      <a:pt x="8756" y="3287"/>
                    </a:cubicBezTo>
                    <a:cubicBezTo>
                      <a:pt x="8543" y="3342"/>
                      <a:pt x="8338" y="3375"/>
                      <a:pt x="8144" y="3375"/>
                    </a:cubicBezTo>
                    <a:cubicBezTo>
                      <a:pt x="7695" y="3375"/>
                      <a:pt x="7308" y="3202"/>
                      <a:pt x="7021" y="2739"/>
                    </a:cubicBezTo>
                    <a:cubicBezTo>
                      <a:pt x="6816" y="2397"/>
                      <a:pt x="6656" y="2009"/>
                      <a:pt x="6496" y="1621"/>
                    </a:cubicBezTo>
                    <a:cubicBezTo>
                      <a:pt x="6268" y="1073"/>
                      <a:pt x="6063" y="525"/>
                      <a:pt x="5812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0" name="Google Shape;2630;p39"/>
              <p:cNvSpPr/>
              <p:nvPr/>
            </p:nvSpPr>
            <p:spPr>
              <a:xfrm>
                <a:off x="7835386" y="3362438"/>
                <a:ext cx="846089" cy="560475"/>
              </a:xfrm>
              <a:custGeom>
                <a:avLst/>
                <a:gdLst/>
                <a:ahLst/>
                <a:cxnLst/>
                <a:rect l="l" t="t" r="r" b="b"/>
                <a:pathLst>
                  <a:path w="24812" h="16435" extrusionOk="0">
                    <a:moveTo>
                      <a:pt x="754" y="0"/>
                    </a:moveTo>
                    <a:cubicBezTo>
                      <a:pt x="251" y="913"/>
                      <a:pt x="0" y="1963"/>
                      <a:pt x="69" y="3082"/>
                    </a:cubicBezTo>
                    <a:cubicBezTo>
                      <a:pt x="82" y="3133"/>
                      <a:pt x="130" y="3162"/>
                      <a:pt x="175" y="3162"/>
                    </a:cubicBezTo>
                    <a:cubicBezTo>
                      <a:pt x="209" y="3162"/>
                      <a:pt x="241" y="3144"/>
                      <a:pt x="251" y="3104"/>
                    </a:cubicBezTo>
                    <a:cubicBezTo>
                      <a:pt x="457" y="2442"/>
                      <a:pt x="617" y="1735"/>
                      <a:pt x="822" y="1073"/>
                    </a:cubicBezTo>
                    <a:cubicBezTo>
                      <a:pt x="822" y="1370"/>
                      <a:pt x="845" y="1689"/>
                      <a:pt x="890" y="1986"/>
                    </a:cubicBezTo>
                    <a:cubicBezTo>
                      <a:pt x="731" y="3401"/>
                      <a:pt x="890" y="4748"/>
                      <a:pt x="1621" y="6072"/>
                    </a:cubicBezTo>
                    <a:cubicBezTo>
                      <a:pt x="1637" y="6103"/>
                      <a:pt x="1663" y="6116"/>
                      <a:pt x="1690" y="6116"/>
                    </a:cubicBezTo>
                    <a:cubicBezTo>
                      <a:pt x="1739" y="6116"/>
                      <a:pt x="1788" y="6071"/>
                      <a:pt x="1758" y="6026"/>
                    </a:cubicBezTo>
                    <a:cubicBezTo>
                      <a:pt x="1507" y="5273"/>
                      <a:pt x="1324" y="4474"/>
                      <a:pt x="1210" y="3698"/>
                    </a:cubicBezTo>
                    <a:lnTo>
                      <a:pt x="1210" y="3698"/>
                    </a:lnTo>
                    <a:cubicBezTo>
                      <a:pt x="1461" y="4702"/>
                      <a:pt x="1895" y="5684"/>
                      <a:pt x="2534" y="6528"/>
                    </a:cubicBezTo>
                    <a:cubicBezTo>
                      <a:pt x="3287" y="7510"/>
                      <a:pt x="4291" y="8263"/>
                      <a:pt x="5068" y="9199"/>
                    </a:cubicBezTo>
                    <a:cubicBezTo>
                      <a:pt x="5182" y="9336"/>
                      <a:pt x="5296" y="9473"/>
                      <a:pt x="5387" y="9632"/>
                    </a:cubicBezTo>
                    <a:cubicBezTo>
                      <a:pt x="6003" y="11778"/>
                      <a:pt x="5159" y="14266"/>
                      <a:pt x="4885" y="16434"/>
                    </a:cubicBezTo>
                    <a:cubicBezTo>
                      <a:pt x="6757" y="15270"/>
                      <a:pt x="8605" y="14129"/>
                      <a:pt x="10637" y="13307"/>
                    </a:cubicBezTo>
                    <a:cubicBezTo>
                      <a:pt x="12782" y="12463"/>
                      <a:pt x="15019" y="11869"/>
                      <a:pt x="17233" y="11207"/>
                    </a:cubicBezTo>
                    <a:cubicBezTo>
                      <a:pt x="17964" y="11002"/>
                      <a:pt x="18694" y="10774"/>
                      <a:pt x="19402" y="10523"/>
                    </a:cubicBezTo>
                    <a:cubicBezTo>
                      <a:pt x="20885" y="10020"/>
                      <a:pt x="22369" y="9450"/>
                      <a:pt x="23807" y="8811"/>
                    </a:cubicBezTo>
                    <a:cubicBezTo>
                      <a:pt x="24149" y="8674"/>
                      <a:pt x="24469" y="8514"/>
                      <a:pt x="24811" y="8377"/>
                    </a:cubicBezTo>
                    <a:lnTo>
                      <a:pt x="24811" y="8377"/>
                    </a:lnTo>
                    <a:cubicBezTo>
                      <a:pt x="20406" y="9883"/>
                      <a:pt x="15613" y="10477"/>
                      <a:pt x="11048" y="10774"/>
                    </a:cubicBezTo>
                    <a:cubicBezTo>
                      <a:pt x="10951" y="10781"/>
                      <a:pt x="10857" y="10785"/>
                      <a:pt x="10767" y="10785"/>
                    </a:cubicBezTo>
                    <a:cubicBezTo>
                      <a:pt x="9245" y="10785"/>
                      <a:pt x="8666" y="9724"/>
                      <a:pt x="7761" y="8582"/>
                    </a:cubicBezTo>
                    <a:cubicBezTo>
                      <a:pt x="6894" y="7487"/>
                      <a:pt x="5707" y="6848"/>
                      <a:pt x="4588" y="6026"/>
                    </a:cubicBezTo>
                    <a:cubicBezTo>
                      <a:pt x="2580" y="4588"/>
                      <a:pt x="890" y="2397"/>
                      <a:pt x="754" y="0"/>
                    </a:cubicBezTo>
                    <a:close/>
                  </a:path>
                </a:pathLst>
              </a:custGeom>
              <a:solidFill>
                <a:srgbClr val="412606">
                  <a:alpha val="324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1" name="Google Shape;2631;p39"/>
              <p:cNvSpPr/>
              <p:nvPr/>
            </p:nvSpPr>
            <p:spPr>
              <a:xfrm>
                <a:off x="7813903" y="3319607"/>
                <a:ext cx="49513" cy="104831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3074" extrusionOk="0">
                    <a:moveTo>
                      <a:pt x="1452" y="1"/>
                    </a:moveTo>
                    <a:cubicBezTo>
                      <a:pt x="1429" y="24"/>
                      <a:pt x="1406" y="24"/>
                      <a:pt x="1384" y="46"/>
                    </a:cubicBezTo>
                    <a:cubicBezTo>
                      <a:pt x="562" y="822"/>
                      <a:pt x="219" y="1758"/>
                      <a:pt x="14" y="2877"/>
                    </a:cubicBezTo>
                    <a:cubicBezTo>
                      <a:pt x="0" y="3000"/>
                      <a:pt x="85" y="3074"/>
                      <a:pt x="175" y="3074"/>
                    </a:cubicBezTo>
                    <a:cubicBezTo>
                      <a:pt x="235" y="3074"/>
                      <a:pt x="297" y="3041"/>
                      <a:pt x="334" y="2968"/>
                    </a:cubicBezTo>
                    <a:cubicBezTo>
                      <a:pt x="630" y="2215"/>
                      <a:pt x="927" y="1553"/>
                      <a:pt x="1361" y="959"/>
                    </a:cubicBezTo>
                    <a:cubicBezTo>
                      <a:pt x="1361" y="663"/>
                      <a:pt x="1384" y="320"/>
                      <a:pt x="1452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2" name="Google Shape;2632;p39"/>
              <p:cNvSpPr/>
              <p:nvPr/>
            </p:nvSpPr>
            <p:spPr>
              <a:xfrm>
                <a:off x="8241698" y="4291531"/>
                <a:ext cx="914562" cy="218256"/>
              </a:xfrm>
              <a:custGeom>
                <a:avLst/>
                <a:gdLst/>
                <a:ahLst/>
                <a:cxnLst/>
                <a:rect l="l" t="t" r="r" b="b"/>
                <a:pathLst>
                  <a:path w="26820" h="6400" extrusionOk="0">
                    <a:moveTo>
                      <a:pt x="8" y="4330"/>
                    </a:moveTo>
                    <a:cubicBezTo>
                      <a:pt x="5" y="4335"/>
                      <a:pt x="3" y="4340"/>
                      <a:pt x="0" y="4345"/>
                    </a:cubicBezTo>
                    <a:cubicBezTo>
                      <a:pt x="3" y="4340"/>
                      <a:pt x="5" y="4335"/>
                      <a:pt x="8" y="4330"/>
                    </a:cubicBezTo>
                    <a:close/>
                    <a:moveTo>
                      <a:pt x="3566" y="0"/>
                    </a:moveTo>
                    <a:cubicBezTo>
                      <a:pt x="3473" y="0"/>
                      <a:pt x="3409" y="134"/>
                      <a:pt x="3470" y="214"/>
                    </a:cubicBezTo>
                    <a:lnTo>
                      <a:pt x="3447" y="214"/>
                    </a:lnTo>
                    <a:cubicBezTo>
                      <a:pt x="2309" y="1420"/>
                      <a:pt x="831" y="2784"/>
                      <a:pt x="8" y="4330"/>
                    </a:cubicBezTo>
                    <a:lnTo>
                      <a:pt x="8" y="4330"/>
                    </a:lnTo>
                    <a:cubicBezTo>
                      <a:pt x="29" y="4294"/>
                      <a:pt x="51" y="4271"/>
                      <a:pt x="91" y="4231"/>
                    </a:cubicBezTo>
                    <a:cubicBezTo>
                      <a:pt x="91" y="4277"/>
                      <a:pt x="114" y="4300"/>
                      <a:pt x="160" y="4322"/>
                    </a:cubicBezTo>
                    <a:cubicBezTo>
                      <a:pt x="2374" y="5030"/>
                      <a:pt x="4679" y="5235"/>
                      <a:pt x="6985" y="5372"/>
                    </a:cubicBezTo>
                    <a:cubicBezTo>
                      <a:pt x="9541" y="5532"/>
                      <a:pt x="12098" y="5692"/>
                      <a:pt x="14631" y="5829"/>
                    </a:cubicBezTo>
                    <a:cubicBezTo>
                      <a:pt x="18694" y="6080"/>
                      <a:pt x="22757" y="6377"/>
                      <a:pt x="26820" y="6400"/>
                    </a:cubicBezTo>
                    <a:lnTo>
                      <a:pt x="26820" y="5213"/>
                    </a:lnTo>
                    <a:cubicBezTo>
                      <a:pt x="25907" y="5099"/>
                      <a:pt x="24994" y="4962"/>
                      <a:pt x="24104" y="4825"/>
                    </a:cubicBezTo>
                    <a:cubicBezTo>
                      <a:pt x="20566" y="4277"/>
                      <a:pt x="17188" y="3341"/>
                      <a:pt x="13764" y="2359"/>
                    </a:cubicBezTo>
                    <a:lnTo>
                      <a:pt x="13764" y="2359"/>
                    </a:lnTo>
                    <a:cubicBezTo>
                      <a:pt x="16526" y="2770"/>
                      <a:pt x="19173" y="3546"/>
                      <a:pt x="21912" y="4186"/>
                    </a:cubicBezTo>
                    <a:cubicBezTo>
                      <a:pt x="21919" y="4188"/>
                      <a:pt x="21925" y="4189"/>
                      <a:pt x="21930" y="4189"/>
                    </a:cubicBezTo>
                    <a:cubicBezTo>
                      <a:pt x="21988" y="4189"/>
                      <a:pt x="22018" y="4092"/>
                      <a:pt x="21935" y="4071"/>
                    </a:cubicBezTo>
                    <a:cubicBezTo>
                      <a:pt x="19196" y="3113"/>
                      <a:pt x="16389" y="2428"/>
                      <a:pt x="13513" y="1949"/>
                    </a:cubicBezTo>
                    <a:cubicBezTo>
                      <a:pt x="10819" y="1515"/>
                      <a:pt x="8126" y="944"/>
                      <a:pt x="5410" y="602"/>
                    </a:cubicBezTo>
                    <a:cubicBezTo>
                      <a:pt x="4793" y="442"/>
                      <a:pt x="4200" y="260"/>
                      <a:pt x="3606" y="8"/>
                    </a:cubicBezTo>
                    <a:cubicBezTo>
                      <a:pt x="3593" y="3"/>
                      <a:pt x="3579" y="0"/>
                      <a:pt x="3566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3" name="Google Shape;2633;p39"/>
              <p:cNvSpPr/>
              <p:nvPr/>
            </p:nvSpPr>
            <p:spPr>
              <a:xfrm>
                <a:off x="7089702" y="4270627"/>
                <a:ext cx="288009" cy="167273"/>
              </a:xfrm>
              <a:custGeom>
                <a:avLst/>
                <a:gdLst/>
                <a:ahLst/>
                <a:cxnLst/>
                <a:rect l="l" t="t" r="r" b="b"/>
                <a:pathLst>
                  <a:path w="8446" h="4905" extrusionOk="0">
                    <a:moveTo>
                      <a:pt x="2985" y="0"/>
                    </a:moveTo>
                    <a:cubicBezTo>
                      <a:pt x="2888" y="0"/>
                      <a:pt x="2791" y="2"/>
                      <a:pt x="2694" y="5"/>
                    </a:cubicBezTo>
                    <a:cubicBezTo>
                      <a:pt x="1758" y="51"/>
                      <a:pt x="1461" y="576"/>
                      <a:pt x="1005" y="1352"/>
                    </a:cubicBezTo>
                    <a:cubicBezTo>
                      <a:pt x="708" y="1854"/>
                      <a:pt x="1" y="2562"/>
                      <a:pt x="343" y="3155"/>
                    </a:cubicBezTo>
                    <a:cubicBezTo>
                      <a:pt x="503" y="3406"/>
                      <a:pt x="936" y="3589"/>
                      <a:pt x="1165" y="3749"/>
                    </a:cubicBezTo>
                    <a:cubicBezTo>
                      <a:pt x="1758" y="4137"/>
                      <a:pt x="2352" y="4479"/>
                      <a:pt x="2968" y="4799"/>
                    </a:cubicBezTo>
                    <a:cubicBezTo>
                      <a:pt x="3014" y="4821"/>
                      <a:pt x="3036" y="4821"/>
                      <a:pt x="3059" y="4821"/>
                    </a:cubicBezTo>
                    <a:lnTo>
                      <a:pt x="3082" y="4821"/>
                    </a:lnTo>
                    <a:cubicBezTo>
                      <a:pt x="3658" y="4883"/>
                      <a:pt x="4234" y="4904"/>
                      <a:pt x="4806" y="4904"/>
                    </a:cubicBezTo>
                    <a:cubicBezTo>
                      <a:pt x="5300" y="4904"/>
                      <a:pt x="5791" y="4888"/>
                      <a:pt x="6278" y="4867"/>
                    </a:cubicBezTo>
                    <a:cubicBezTo>
                      <a:pt x="6894" y="3931"/>
                      <a:pt x="7076" y="2767"/>
                      <a:pt x="8081" y="2082"/>
                    </a:cubicBezTo>
                    <a:cubicBezTo>
                      <a:pt x="8159" y="2023"/>
                      <a:pt x="8103" y="1913"/>
                      <a:pt x="8027" y="1913"/>
                    </a:cubicBezTo>
                    <a:cubicBezTo>
                      <a:pt x="8015" y="1913"/>
                      <a:pt x="8002" y="1916"/>
                      <a:pt x="7990" y="1923"/>
                    </a:cubicBezTo>
                    <a:cubicBezTo>
                      <a:pt x="7556" y="2174"/>
                      <a:pt x="7191" y="2493"/>
                      <a:pt x="6894" y="2858"/>
                    </a:cubicBezTo>
                    <a:cubicBezTo>
                      <a:pt x="7259" y="1877"/>
                      <a:pt x="7647" y="918"/>
                      <a:pt x="8446" y="325"/>
                    </a:cubicBezTo>
                    <a:lnTo>
                      <a:pt x="8446" y="325"/>
                    </a:lnTo>
                    <a:cubicBezTo>
                      <a:pt x="8094" y="362"/>
                      <a:pt x="7742" y="379"/>
                      <a:pt x="7394" y="379"/>
                    </a:cubicBezTo>
                    <a:cubicBezTo>
                      <a:pt x="7110" y="379"/>
                      <a:pt x="6829" y="368"/>
                      <a:pt x="6552" y="348"/>
                    </a:cubicBezTo>
                    <a:cubicBezTo>
                      <a:pt x="5391" y="242"/>
                      <a:pt x="4172" y="0"/>
                      <a:pt x="2985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4" name="Google Shape;2634;p39"/>
              <p:cNvSpPr/>
              <p:nvPr/>
            </p:nvSpPr>
            <p:spPr>
              <a:xfrm>
                <a:off x="8488657" y="3314116"/>
                <a:ext cx="186800" cy="106809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3132" extrusionOk="0">
                    <a:moveTo>
                      <a:pt x="5357" y="1"/>
                    </a:moveTo>
                    <a:cubicBezTo>
                      <a:pt x="5335" y="1"/>
                      <a:pt x="5311" y="8"/>
                      <a:pt x="5289" y="25"/>
                    </a:cubicBezTo>
                    <a:cubicBezTo>
                      <a:pt x="4627" y="550"/>
                      <a:pt x="4125" y="1326"/>
                      <a:pt x="3395" y="1737"/>
                    </a:cubicBezTo>
                    <a:cubicBezTo>
                      <a:pt x="2881" y="2022"/>
                      <a:pt x="2345" y="2136"/>
                      <a:pt x="1797" y="2136"/>
                    </a:cubicBezTo>
                    <a:cubicBezTo>
                      <a:pt x="1249" y="2136"/>
                      <a:pt x="690" y="2022"/>
                      <a:pt x="131" y="1851"/>
                    </a:cubicBezTo>
                    <a:cubicBezTo>
                      <a:pt x="124" y="1849"/>
                      <a:pt x="117" y="1848"/>
                      <a:pt x="111" y="1848"/>
                    </a:cubicBezTo>
                    <a:cubicBezTo>
                      <a:pt x="33" y="1848"/>
                      <a:pt x="1" y="1968"/>
                      <a:pt x="85" y="2011"/>
                    </a:cubicBezTo>
                    <a:cubicBezTo>
                      <a:pt x="718" y="2368"/>
                      <a:pt x="1640" y="2632"/>
                      <a:pt x="2481" y="2632"/>
                    </a:cubicBezTo>
                    <a:cubicBezTo>
                      <a:pt x="2822" y="2632"/>
                      <a:pt x="3150" y="2589"/>
                      <a:pt x="3440" y="2490"/>
                    </a:cubicBezTo>
                    <a:cubicBezTo>
                      <a:pt x="3577" y="2444"/>
                      <a:pt x="3714" y="2399"/>
                      <a:pt x="3851" y="2353"/>
                    </a:cubicBezTo>
                    <a:lnTo>
                      <a:pt x="3851" y="2353"/>
                    </a:lnTo>
                    <a:cubicBezTo>
                      <a:pt x="3486" y="2650"/>
                      <a:pt x="2984" y="2832"/>
                      <a:pt x="2573" y="2992"/>
                    </a:cubicBezTo>
                    <a:cubicBezTo>
                      <a:pt x="2489" y="3013"/>
                      <a:pt x="2521" y="3132"/>
                      <a:pt x="2599" y="3132"/>
                    </a:cubicBezTo>
                    <a:cubicBezTo>
                      <a:pt x="2605" y="3132"/>
                      <a:pt x="2612" y="3131"/>
                      <a:pt x="2619" y="3129"/>
                    </a:cubicBezTo>
                    <a:cubicBezTo>
                      <a:pt x="3189" y="3038"/>
                      <a:pt x="3851" y="2764"/>
                      <a:pt x="4308" y="2399"/>
                    </a:cubicBezTo>
                    <a:cubicBezTo>
                      <a:pt x="4719" y="2079"/>
                      <a:pt x="4787" y="1577"/>
                      <a:pt x="4878" y="1098"/>
                    </a:cubicBezTo>
                    <a:cubicBezTo>
                      <a:pt x="5015" y="755"/>
                      <a:pt x="5129" y="413"/>
                      <a:pt x="5426" y="139"/>
                    </a:cubicBezTo>
                    <a:cubicBezTo>
                      <a:pt x="5478" y="70"/>
                      <a:pt x="5425" y="1"/>
                      <a:pt x="5357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5" name="Google Shape;2635;p39"/>
              <p:cNvSpPr/>
              <p:nvPr/>
            </p:nvSpPr>
            <p:spPr>
              <a:xfrm>
                <a:off x="8391912" y="3264260"/>
                <a:ext cx="81601" cy="14964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4388" extrusionOk="0">
                    <a:moveTo>
                      <a:pt x="618" y="0"/>
                    </a:moveTo>
                    <a:cubicBezTo>
                      <a:pt x="585" y="0"/>
                      <a:pt x="550" y="15"/>
                      <a:pt x="525" y="49"/>
                    </a:cubicBezTo>
                    <a:cubicBezTo>
                      <a:pt x="320" y="460"/>
                      <a:pt x="183" y="893"/>
                      <a:pt x="160" y="1350"/>
                    </a:cubicBezTo>
                    <a:cubicBezTo>
                      <a:pt x="46" y="1715"/>
                      <a:pt x="0" y="2080"/>
                      <a:pt x="92" y="2491"/>
                    </a:cubicBezTo>
                    <a:cubicBezTo>
                      <a:pt x="229" y="3130"/>
                      <a:pt x="594" y="3792"/>
                      <a:pt x="891" y="4363"/>
                    </a:cubicBezTo>
                    <a:cubicBezTo>
                      <a:pt x="899" y="4380"/>
                      <a:pt x="915" y="4388"/>
                      <a:pt x="929" y="4388"/>
                    </a:cubicBezTo>
                    <a:cubicBezTo>
                      <a:pt x="952" y="4388"/>
                      <a:pt x="973" y="4368"/>
                      <a:pt x="959" y="4340"/>
                    </a:cubicBezTo>
                    <a:cubicBezTo>
                      <a:pt x="822" y="3929"/>
                      <a:pt x="685" y="3495"/>
                      <a:pt x="594" y="3062"/>
                    </a:cubicBezTo>
                    <a:lnTo>
                      <a:pt x="594" y="3062"/>
                    </a:lnTo>
                    <a:cubicBezTo>
                      <a:pt x="1005" y="3632"/>
                      <a:pt x="1644" y="3952"/>
                      <a:pt x="2306" y="4249"/>
                    </a:cubicBezTo>
                    <a:cubicBezTo>
                      <a:pt x="2311" y="4251"/>
                      <a:pt x="2316" y="4252"/>
                      <a:pt x="2320" y="4252"/>
                    </a:cubicBezTo>
                    <a:cubicBezTo>
                      <a:pt x="2360" y="4252"/>
                      <a:pt x="2392" y="4175"/>
                      <a:pt x="2351" y="4135"/>
                    </a:cubicBezTo>
                    <a:cubicBezTo>
                      <a:pt x="1918" y="3815"/>
                      <a:pt x="1416" y="3610"/>
                      <a:pt x="1164" y="3107"/>
                    </a:cubicBezTo>
                    <a:cubicBezTo>
                      <a:pt x="1028" y="2833"/>
                      <a:pt x="959" y="2468"/>
                      <a:pt x="891" y="2172"/>
                    </a:cubicBezTo>
                    <a:cubicBezTo>
                      <a:pt x="776" y="1487"/>
                      <a:pt x="799" y="802"/>
                      <a:pt x="731" y="117"/>
                    </a:cubicBezTo>
                    <a:cubicBezTo>
                      <a:pt x="731" y="45"/>
                      <a:pt x="676" y="0"/>
                      <a:pt x="618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6" name="Google Shape;2636;p39"/>
              <p:cNvSpPr/>
              <p:nvPr/>
            </p:nvSpPr>
            <p:spPr>
              <a:xfrm>
                <a:off x="8126471" y="3191147"/>
                <a:ext cx="153723" cy="98931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901" extrusionOk="0">
                    <a:moveTo>
                      <a:pt x="4340" y="1"/>
                    </a:moveTo>
                    <a:cubicBezTo>
                      <a:pt x="4306" y="1"/>
                      <a:pt x="4273" y="14"/>
                      <a:pt x="4246" y="47"/>
                    </a:cubicBezTo>
                    <a:cubicBezTo>
                      <a:pt x="3813" y="595"/>
                      <a:pt x="3333" y="1371"/>
                      <a:pt x="2717" y="1759"/>
                    </a:cubicBezTo>
                    <a:cubicBezTo>
                      <a:pt x="1964" y="2261"/>
                      <a:pt x="914" y="2238"/>
                      <a:pt x="47" y="2490"/>
                    </a:cubicBezTo>
                    <a:cubicBezTo>
                      <a:pt x="1" y="2512"/>
                      <a:pt x="1" y="2604"/>
                      <a:pt x="69" y="2604"/>
                    </a:cubicBezTo>
                    <a:cubicBezTo>
                      <a:pt x="594" y="2604"/>
                      <a:pt x="1211" y="2604"/>
                      <a:pt x="1804" y="2512"/>
                    </a:cubicBezTo>
                    <a:lnTo>
                      <a:pt x="1804" y="2512"/>
                    </a:lnTo>
                    <a:cubicBezTo>
                      <a:pt x="1507" y="2626"/>
                      <a:pt x="1211" y="2741"/>
                      <a:pt x="914" y="2832"/>
                    </a:cubicBezTo>
                    <a:cubicBezTo>
                      <a:pt x="868" y="2855"/>
                      <a:pt x="891" y="2900"/>
                      <a:pt x="937" y="2900"/>
                    </a:cubicBezTo>
                    <a:cubicBezTo>
                      <a:pt x="1690" y="2786"/>
                      <a:pt x="2420" y="2604"/>
                      <a:pt x="3014" y="2216"/>
                    </a:cubicBezTo>
                    <a:cubicBezTo>
                      <a:pt x="3060" y="2216"/>
                      <a:pt x="3082" y="2193"/>
                      <a:pt x="3105" y="2193"/>
                    </a:cubicBezTo>
                    <a:cubicBezTo>
                      <a:pt x="3927" y="1782"/>
                      <a:pt x="4246" y="1006"/>
                      <a:pt x="4475" y="184"/>
                    </a:cubicBezTo>
                    <a:cubicBezTo>
                      <a:pt x="4507" y="87"/>
                      <a:pt x="4424" y="1"/>
                      <a:pt x="4340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7" name="Google Shape;2637;p39"/>
              <p:cNvSpPr/>
              <p:nvPr/>
            </p:nvSpPr>
            <p:spPr>
              <a:xfrm>
                <a:off x="8386456" y="3019958"/>
                <a:ext cx="138889" cy="188416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5525" extrusionOk="0">
                    <a:moveTo>
                      <a:pt x="1804" y="0"/>
                    </a:moveTo>
                    <a:cubicBezTo>
                      <a:pt x="1735" y="68"/>
                      <a:pt x="1690" y="137"/>
                      <a:pt x="1621" y="228"/>
                    </a:cubicBezTo>
                    <a:cubicBezTo>
                      <a:pt x="1416" y="502"/>
                      <a:pt x="1324" y="845"/>
                      <a:pt x="1142" y="1118"/>
                    </a:cubicBezTo>
                    <a:cubicBezTo>
                      <a:pt x="959" y="1392"/>
                      <a:pt x="685" y="1598"/>
                      <a:pt x="548" y="1895"/>
                    </a:cubicBezTo>
                    <a:cubicBezTo>
                      <a:pt x="1" y="3081"/>
                      <a:pt x="1142" y="4565"/>
                      <a:pt x="1735" y="5501"/>
                    </a:cubicBezTo>
                    <a:cubicBezTo>
                      <a:pt x="1752" y="5517"/>
                      <a:pt x="1776" y="5525"/>
                      <a:pt x="1800" y="5525"/>
                    </a:cubicBezTo>
                    <a:cubicBezTo>
                      <a:pt x="1845" y="5525"/>
                      <a:pt x="1887" y="5499"/>
                      <a:pt x="1872" y="5455"/>
                    </a:cubicBezTo>
                    <a:cubicBezTo>
                      <a:pt x="1667" y="4885"/>
                      <a:pt x="1347" y="4314"/>
                      <a:pt x="1210" y="3721"/>
                    </a:cubicBezTo>
                    <a:cubicBezTo>
                      <a:pt x="1028" y="2899"/>
                      <a:pt x="1188" y="2419"/>
                      <a:pt x="1621" y="1735"/>
                    </a:cubicBezTo>
                    <a:cubicBezTo>
                      <a:pt x="1758" y="1529"/>
                      <a:pt x="1849" y="1324"/>
                      <a:pt x="1964" y="1096"/>
                    </a:cubicBezTo>
                    <a:cubicBezTo>
                      <a:pt x="1964" y="1141"/>
                      <a:pt x="1964" y="1187"/>
                      <a:pt x="1964" y="1210"/>
                    </a:cubicBezTo>
                    <a:cubicBezTo>
                      <a:pt x="2101" y="2283"/>
                      <a:pt x="3356" y="2830"/>
                      <a:pt x="3949" y="3584"/>
                    </a:cubicBezTo>
                    <a:cubicBezTo>
                      <a:pt x="3963" y="3604"/>
                      <a:pt x="3980" y="3612"/>
                      <a:pt x="3997" y="3612"/>
                    </a:cubicBezTo>
                    <a:cubicBezTo>
                      <a:pt x="4037" y="3612"/>
                      <a:pt x="4073" y="3564"/>
                      <a:pt x="4041" y="3515"/>
                    </a:cubicBezTo>
                    <a:cubicBezTo>
                      <a:pt x="3744" y="2967"/>
                      <a:pt x="3128" y="2442"/>
                      <a:pt x="2831" y="1895"/>
                    </a:cubicBezTo>
                    <a:lnTo>
                      <a:pt x="2831" y="1895"/>
                    </a:lnTo>
                    <a:cubicBezTo>
                      <a:pt x="3105" y="2237"/>
                      <a:pt x="3493" y="2534"/>
                      <a:pt x="3812" y="2762"/>
                    </a:cubicBezTo>
                    <a:cubicBezTo>
                      <a:pt x="3823" y="2772"/>
                      <a:pt x="3832" y="2777"/>
                      <a:pt x="3840" y="2777"/>
                    </a:cubicBezTo>
                    <a:cubicBezTo>
                      <a:pt x="3866" y="2777"/>
                      <a:pt x="3876" y="2728"/>
                      <a:pt x="3858" y="2693"/>
                    </a:cubicBezTo>
                    <a:cubicBezTo>
                      <a:pt x="3402" y="2146"/>
                      <a:pt x="2694" y="1666"/>
                      <a:pt x="2648" y="890"/>
                    </a:cubicBezTo>
                    <a:cubicBezTo>
                      <a:pt x="2671" y="708"/>
                      <a:pt x="2717" y="548"/>
                      <a:pt x="2785" y="388"/>
                    </a:cubicBezTo>
                    <a:cubicBezTo>
                      <a:pt x="2740" y="365"/>
                      <a:pt x="2717" y="342"/>
                      <a:pt x="2671" y="320"/>
                    </a:cubicBezTo>
                    <a:cubicBezTo>
                      <a:pt x="2397" y="205"/>
                      <a:pt x="2101" y="114"/>
                      <a:pt x="1804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8" name="Google Shape;2638;p39"/>
              <p:cNvSpPr/>
              <p:nvPr/>
            </p:nvSpPr>
            <p:spPr>
              <a:xfrm>
                <a:off x="8265023" y="3007477"/>
                <a:ext cx="163510" cy="14971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4390" extrusionOk="0">
                    <a:moveTo>
                      <a:pt x="4246" y="1"/>
                    </a:moveTo>
                    <a:cubicBezTo>
                      <a:pt x="4178" y="161"/>
                      <a:pt x="4109" y="298"/>
                      <a:pt x="4018" y="434"/>
                    </a:cubicBezTo>
                    <a:cubicBezTo>
                      <a:pt x="3625" y="744"/>
                      <a:pt x="3177" y="849"/>
                      <a:pt x="2587" y="849"/>
                    </a:cubicBezTo>
                    <a:cubicBezTo>
                      <a:pt x="2525" y="849"/>
                      <a:pt x="2462" y="848"/>
                      <a:pt x="2398" y="845"/>
                    </a:cubicBezTo>
                    <a:cubicBezTo>
                      <a:pt x="2370" y="845"/>
                      <a:pt x="2342" y="844"/>
                      <a:pt x="2314" y="844"/>
                    </a:cubicBezTo>
                    <a:cubicBezTo>
                      <a:pt x="1589" y="844"/>
                      <a:pt x="863" y="1123"/>
                      <a:pt x="138" y="1211"/>
                    </a:cubicBezTo>
                    <a:cubicBezTo>
                      <a:pt x="47" y="1233"/>
                      <a:pt x="1" y="1393"/>
                      <a:pt x="115" y="1416"/>
                    </a:cubicBezTo>
                    <a:cubicBezTo>
                      <a:pt x="282" y="1452"/>
                      <a:pt x="448" y="1464"/>
                      <a:pt x="613" y="1464"/>
                    </a:cubicBezTo>
                    <a:cubicBezTo>
                      <a:pt x="983" y="1464"/>
                      <a:pt x="1350" y="1402"/>
                      <a:pt x="1722" y="1402"/>
                    </a:cubicBezTo>
                    <a:cubicBezTo>
                      <a:pt x="1818" y="1402"/>
                      <a:pt x="1913" y="1406"/>
                      <a:pt x="2009" y="1416"/>
                    </a:cubicBezTo>
                    <a:cubicBezTo>
                      <a:pt x="2388" y="1470"/>
                      <a:pt x="2752" y="1610"/>
                      <a:pt x="3136" y="1610"/>
                    </a:cubicBezTo>
                    <a:cubicBezTo>
                      <a:pt x="3238" y="1610"/>
                      <a:pt x="3342" y="1600"/>
                      <a:pt x="3447" y="1576"/>
                    </a:cubicBezTo>
                    <a:lnTo>
                      <a:pt x="3447" y="1576"/>
                    </a:lnTo>
                    <a:cubicBezTo>
                      <a:pt x="3379" y="1690"/>
                      <a:pt x="3333" y="1804"/>
                      <a:pt x="3265" y="1918"/>
                    </a:cubicBezTo>
                    <a:cubicBezTo>
                      <a:pt x="2694" y="2922"/>
                      <a:pt x="1485" y="3128"/>
                      <a:pt x="480" y="3562"/>
                    </a:cubicBezTo>
                    <a:cubicBezTo>
                      <a:pt x="396" y="3604"/>
                      <a:pt x="448" y="3724"/>
                      <a:pt x="528" y="3724"/>
                    </a:cubicBezTo>
                    <a:cubicBezTo>
                      <a:pt x="535" y="3724"/>
                      <a:pt x="542" y="3723"/>
                      <a:pt x="549" y="3721"/>
                    </a:cubicBezTo>
                    <a:cubicBezTo>
                      <a:pt x="1348" y="3562"/>
                      <a:pt x="2124" y="3356"/>
                      <a:pt x="2922" y="3196"/>
                    </a:cubicBezTo>
                    <a:lnTo>
                      <a:pt x="2922" y="3196"/>
                    </a:lnTo>
                    <a:cubicBezTo>
                      <a:pt x="2603" y="3425"/>
                      <a:pt x="2238" y="3607"/>
                      <a:pt x="1781" y="3744"/>
                    </a:cubicBezTo>
                    <a:cubicBezTo>
                      <a:pt x="1348" y="3858"/>
                      <a:pt x="937" y="3995"/>
                      <a:pt x="617" y="4315"/>
                    </a:cubicBezTo>
                    <a:cubicBezTo>
                      <a:pt x="599" y="4352"/>
                      <a:pt x="610" y="4389"/>
                      <a:pt x="640" y="4389"/>
                    </a:cubicBezTo>
                    <a:cubicBezTo>
                      <a:pt x="647" y="4389"/>
                      <a:pt x="654" y="4387"/>
                      <a:pt x="663" y="4383"/>
                    </a:cubicBezTo>
                    <a:cubicBezTo>
                      <a:pt x="1233" y="3972"/>
                      <a:pt x="1895" y="3927"/>
                      <a:pt x="2534" y="3698"/>
                    </a:cubicBezTo>
                    <a:cubicBezTo>
                      <a:pt x="2968" y="3539"/>
                      <a:pt x="3242" y="3288"/>
                      <a:pt x="3470" y="2945"/>
                    </a:cubicBezTo>
                    <a:cubicBezTo>
                      <a:pt x="3516" y="2877"/>
                      <a:pt x="3584" y="2831"/>
                      <a:pt x="3653" y="2740"/>
                    </a:cubicBezTo>
                    <a:cubicBezTo>
                      <a:pt x="4201" y="2078"/>
                      <a:pt x="4543" y="1096"/>
                      <a:pt x="4794" y="183"/>
                    </a:cubicBezTo>
                    <a:cubicBezTo>
                      <a:pt x="4612" y="115"/>
                      <a:pt x="4429" y="69"/>
                      <a:pt x="4246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9" name="Google Shape;2639;p39"/>
              <p:cNvSpPr/>
              <p:nvPr/>
            </p:nvSpPr>
            <p:spPr>
              <a:xfrm>
                <a:off x="8488077" y="3266681"/>
                <a:ext cx="259569" cy="260441"/>
              </a:xfrm>
              <a:custGeom>
                <a:avLst/>
                <a:gdLst/>
                <a:ahLst/>
                <a:cxnLst/>
                <a:rect l="l" t="t" r="r" b="b"/>
                <a:pathLst>
                  <a:path w="7612" h="7637" extrusionOk="0">
                    <a:moveTo>
                      <a:pt x="6447" y="1"/>
                    </a:moveTo>
                    <a:cubicBezTo>
                      <a:pt x="6379" y="229"/>
                      <a:pt x="6333" y="480"/>
                      <a:pt x="6288" y="754"/>
                    </a:cubicBezTo>
                    <a:cubicBezTo>
                      <a:pt x="6082" y="1804"/>
                      <a:pt x="6037" y="2785"/>
                      <a:pt x="6037" y="3812"/>
                    </a:cubicBezTo>
                    <a:cubicBezTo>
                      <a:pt x="6037" y="5547"/>
                      <a:pt x="4188" y="5707"/>
                      <a:pt x="2887" y="6232"/>
                    </a:cubicBezTo>
                    <a:cubicBezTo>
                      <a:pt x="1905" y="6597"/>
                      <a:pt x="969" y="7054"/>
                      <a:pt x="56" y="7533"/>
                    </a:cubicBezTo>
                    <a:cubicBezTo>
                      <a:pt x="1" y="7570"/>
                      <a:pt x="20" y="7637"/>
                      <a:pt x="66" y="7637"/>
                    </a:cubicBezTo>
                    <a:cubicBezTo>
                      <a:pt x="77" y="7637"/>
                      <a:pt x="89" y="7633"/>
                      <a:pt x="102" y="7624"/>
                    </a:cubicBezTo>
                    <a:cubicBezTo>
                      <a:pt x="1335" y="7008"/>
                      <a:pt x="2613" y="6506"/>
                      <a:pt x="3937" y="6186"/>
                    </a:cubicBezTo>
                    <a:cubicBezTo>
                      <a:pt x="4667" y="6004"/>
                      <a:pt x="5512" y="5867"/>
                      <a:pt x="6105" y="5387"/>
                    </a:cubicBezTo>
                    <a:lnTo>
                      <a:pt x="6105" y="5387"/>
                    </a:lnTo>
                    <a:cubicBezTo>
                      <a:pt x="5694" y="6163"/>
                      <a:pt x="4576" y="6460"/>
                      <a:pt x="3868" y="6825"/>
                    </a:cubicBezTo>
                    <a:cubicBezTo>
                      <a:pt x="3768" y="6886"/>
                      <a:pt x="3826" y="7016"/>
                      <a:pt x="3904" y="7016"/>
                    </a:cubicBezTo>
                    <a:cubicBezTo>
                      <a:pt x="3914" y="7016"/>
                      <a:pt x="3926" y="7014"/>
                      <a:pt x="3937" y="7008"/>
                    </a:cubicBezTo>
                    <a:cubicBezTo>
                      <a:pt x="5009" y="6734"/>
                      <a:pt x="6699" y="6232"/>
                      <a:pt x="6904" y="4931"/>
                    </a:cubicBezTo>
                    <a:cubicBezTo>
                      <a:pt x="7018" y="4018"/>
                      <a:pt x="6972" y="3173"/>
                      <a:pt x="7338" y="2306"/>
                    </a:cubicBezTo>
                    <a:cubicBezTo>
                      <a:pt x="7406" y="2101"/>
                      <a:pt x="7497" y="1895"/>
                      <a:pt x="7612" y="1713"/>
                    </a:cubicBezTo>
                    <a:cubicBezTo>
                      <a:pt x="7589" y="1690"/>
                      <a:pt x="7566" y="1667"/>
                      <a:pt x="7566" y="1644"/>
                    </a:cubicBezTo>
                    <a:cubicBezTo>
                      <a:pt x="7520" y="1598"/>
                      <a:pt x="7497" y="1576"/>
                      <a:pt x="7475" y="1530"/>
                    </a:cubicBezTo>
                    <a:cubicBezTo>
                      <a:pt x="7269" y="1256"/>
                      <a:pt x="7087" y="982"/>
                      <a:pt x="6904" y="708"/>
                    </a:cubicBezTo>
                    <a:cubicBezTo>
                      <a:pt x="6835" y="617"/>
                      <a:pt x="6790" y="548"/>
                      <a:pt x="6744" y="480"/>
                    </a:cubicBezTo>
                    <a:cubicBezTo>
                      <a:pt x="6653" y="343"/>
                      <a:pt x="6584" y="229"/>
                      <a:pt x="6493" y="92"/>
                    </a:cubicBezTo>
                    <a:cubicBezTo>
                      <a:pt x="6493" y="69"/>
                      <a:pt x="6470" y="23"/>
                      <a:pt x="6447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0" name="Google Shape;2640;p39"/>
              <p:cNvSpPr/>
              <p:nvPr/>
            </p:nvSpPr>
            <p:spPr>
              <a:xfrm>
                <a:off x="8038525" y="3158478"/>
                <a:ext cx="39965" cy="94941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2784" extrusionOk="0">
                    <a:moveTo>
                      <a:pt x="754" y="1"/>
                    </a:moveTo>
                    <a:cubicBezTo>
                      <a:pt x="617" y="138"/>
                      <a:pt x="480" y="275"/>
                      <a:pt x="366" y="412"/>
                    </a:cubicBezTo>
                    <a:cubicBezTo>
                      <a:pt x="252" y="526"/>
                      <a:pt x="115" y="663"/>
                      <a:pt x="1" y="777"/>
                    </a:cubicBezTo>
                    <a:cubicBezTo>
                      <a:pt x="46" y="1188"/>
                      <a:pt x="138" y="1622"/>
                      <a:pt x="297" y="2010"/>
                    </a:cubicBezTo>
                    <a:cubicBezTo>
                      <a:pt x="297" y="2029"/>
                      <a:pt x="306" y="2036"/>
                      <a:pt x="315" y="2036"/>
                    </a:cubicBezTo>
                    <a:cubicBezTo>
                      <a:pt x="328" y="2036"/>
                      <a:pt x="343" y="2023"/>
                      <a:pt x="343" y="2010"/>
                    </a:cubicBezTo>
                    <a:cubicBezTo>
                      <a:pt x="275" y="1667"/>
                      <a:pt x="229" y="1325"/>
                      <a:pt x="206" y="982"/>
                    </a:cubicBezTo>
                    <a:lnTo>
                      <a:pt x="206" y="982"/>
                    </a:lnTo>
                    <a:cubicBezTo>
                      <a:pt x="389" y="1576"/>
                      <a:pt x="685" y="2169"/>
                      <a:pt x="1005" y="2740"/>
                    </a:cubicBezTo>
                    <a:cubicBezTo>
                      <a:pt x="1021" y="2771"/>
                      <a:pt x="1047" y="2784"/>
                      <a:pt x="1074" y="2784"/>
                    </a:cubicBezTo>
                    <a:cubicBezTo>
                      <a:pt x="1123" y="2784"/>
                      <a:pt x="1172" y="2739"/>
                      <a:pt x="1142" y="2694"/>
                    </a:cubicBezTo>
                    <a:cubicBezTo>
                      <a:pt x="1028" y="2352"/>
                      <a:pt x="891" y="2032"/>
                      <a:pt x="800" y="1690"/>
                    </a:cubicBezTo>
                    <a:cubicBezTo>
                      <a:pt x="685" y="1256"/>
                      <a:pt x="777" y="823"/>
                      <a:pt x="754" y="389"/>
                    </a:cubicBezTo>
                    <a:cubicBezTo>
                      <a:pt x="754" y="252"/>
                      <a:pt x="754" y="138"/>
                      <a:pt x="754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1" name="Google Shape;2641;p39"/>
              <p:cNvSpPr/>
              <p:nvPr/>
            </p:nvSpPr>
            <p:spPr>
              <a:xfrm>
                <a:off x="7963810" y="3224668"/>
                <a:ext cx="65131" cy="116903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3428" extrusionOk="0">
                    <a:moveTo>
                      <a:pt x="868" y="0"/>
                    </a:moveTo>
                    <a:cubicBezTo>
                      <a:pt x="594" y="205"/>
                      <a:pt x="297" y="411"/>
                      <a:pt x="0" y="594"/>
                    </a:cubicBezTo>
                    <a:cubicBezTo>
                      <a:pt x="343" y="1233"/>
                      <a:pt x="845" y="1826"/>
                      <a:pt x="1256" y="2305"/>
                    </a:cubicBezTo>
                    <a:lnTo>
                      <a:pt x="1302" y="2305"/>
                    </a:lnTo>
                    <a:cubicBezTo>
                      <a:pt x="1484" y="2648"/>
                      <a:pt x="1644" y="3013"/>
                      <a:pt x="1735" y="3378"/>
                    </a:cubicBezTo>
                    <a:cubicBezTo>
                      <a:pt x="1744" y="3413"/>
                      <a:pt x="1773" y="3428"/>
                      <a:pt x="1803" y="3428"/>
                    </a:cubicBezTo>
                    <a:cubicBezTo>
                      <a:pt x="1853" y="3428"/>
                      <a:pt x="1909" y="3389"/>
                      <a:pt x="1895" y="3333"/>
                    </a:cubicBezTo>
                    <a:cubicBezTo>
                      <a:pt x="1712" y="2283"/>
                      <a:pt x="1142" y="1324"/>
                      <a:pt x="913" y="274"/>
                    </a:cubicBezTo>
                    <a:cubicBezTo>
                      <a:pt x="891" y="183"/>
                      <a:pt x="891" y="91"/>
                      <a:pt x="868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2" name="Google Shape;2642;p39"/>
              <p:cNvSpPr/>
              <p:nvPr/>
            </p:nvSpPr>
            <p:spPr>
              <a:xfrm>
                <a:off x="8408247" y="3158034"/>
                <a:ext cx="290362" cy="234011"/>
              </a:xfrm>
              <a:custGeom>
                <a:avLst/>
                <a:gdLst/>
                <a:ahLst/>
                <a:cxnLst/>
                <a:rect l="l" t="t" r="r" b="b"/>
                <a:pathLst>
                  <a:path w="8515" h="6862" extrusionOk="0">
                    <a:moveTo>
                      <a:pt x="5712" y="0"/>
                    </a:moveTo>
                    <a:cubicBezTo>
                      <a:pt x="4545" y="0"/>
                      <a:pt x="3364" y="378"/>
                      <a:pt x="2420" y="1041"/>
                    </a:cubicBezTo>
                    <a:cubicBezTo>
                      <a:pt x="845" y="2159"/>
                      <a:pt x="1" y="4259"/>
                      <a:pt x="1484" y="5857"/>
                    </a:cubicBezTo>
                    <a:cubicBezTo>
                      <a:pt x="2142" y="6556"/>
                      <a:pt x="3003" y="6861"/>
                      <a:pt x="3882" y="6861"/>
                    </a:cubicBezTo>
                    <a:cubicBezTo>
                      <a:pt x="4956" y="6861"/>
                      <a:pt x="6057" y="6405"/>
                      <a:pt x="6848" y="5652"/>
                    </a:cubicBezTo>
                    <a:cubicBezTo>
                      <a:pt x="7442" y="5081"/>
                      <a:pt x="8241" y="3849"/>
                      <a:pt x="8515" y="2684"/>
                    </a:cubicBezTo>
                    <a:cubicBezTo>
                      <a:pt x="8286" y="2274"/>
                      <a:pt x="8104" y="1840"/>
                      <a:pt x="7944" y="1361"/>
                    </a:cubicBezTo>
                    <a:cubicBezTo>
                      <a:pt x="7830" y="1041"/>
                      <a:pt x="7716" y="699"/>
                      <a:pt x="7579" y="356"/>
                    </a:cubicBezTo>
                    <a:cubicBezTo>
                      <a:pt x="6988" y="114"/>
                      <a:pt x="6352" y="0"/>
                      <a:pt x="5712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3" name="Google Shape;2643;p39"/>
              <p:cNvSpPr/>
              <p:nvPr/>
            </p:nvSpPr>
            <p:spPr>
              <a:xfrm>
                <a:off x="8050972" y="3017605"/>
                <a:ext cx="222639" cy="240832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062" extrusionOk="0">
                    <a:moveTo>
                      <a:pt x="4520" y="1"/>
                    </a:moveTo>
                    <a:cubicBezTo>
                      <a:pt x="4475" y="23"/>
                      <a:pt x="4452" y="46"/>
                      <a:pt x="4406" y="69"/>
                    </a:cubicBezTo>
                    <a:cubicBezTo>
                      <a:pt x="3379" y="891"/>
                      <a:pt x="2466" y="1849"/>
                      <a:pt x="1599" y="2808"/>
                    </a:cubicBezTo>
                    <a:cubicBezTo>
                      <a:pt x="1074" y="3401"/>
                      <a:pt x="549" y="3995"/>
                      <a:pt x="1" y="4543"/>
                    </a:cubicBezTo>
                    <a:cubicBezTo>
                      <a:pt x="469" y="5930"/>
                      <a:pt x="1592" y="7061"/>
                      <a:pt x="2975" y="7061"/>
                    </a:cubicBezTo>
                    <a:cubicBezTo>
                      <a:pt x="3345" y="7061"/>
                      <a:pt x="3733" y="6980"/>
                      <a:pt x="4132" y="6802"/>
                    </a:cubicBezTo>
                    <a:cubicBezTo>
                      <a:pt x="6095" y="5935"/>
                      <a:pt x="6529" y="3493"/>
                      <a:pt x="5707" y="1667"/>
                    </a:cubicBezTo>
                    <a:cubicBezTo>
                      <a:pt x="5502" y="1210"/>
                      <a:pt x="5068" y="571"/>
                      <a:pt x="4520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4" name="Google Shape;2644;p39"/>
              <p:cNvSpPr/>
              <p:nvPr/>
            </p:nvSpPr>
            <p:spPr>
              <a:xfrm>
                <a:off x="8134417" y="3119568"/>
                <a:ext cx="88353" cy="32943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966" extrusionOk="0">
                    <a:moveTo>
                      <a:pt x="932" y="1"/>
                    </a:moveTo>
                    <a:cubicBezTo>
                      <a:pt x="590" y="183"/>
                      <a:pt x="270" y="457"/>
                      <a:pt x="110" y="777"/>
                    </a:cubicBezTo>
                    <a:cubicBezTo>
                      <a:pt x="110" y="777"/>
                      <a:pt x="110" y="800"/>
                      <a:pt x="110" y="800"/>
                    </a:cubicBezTo>
                    <a:cubicBezTo>
                      <a:pt x="88" y="822"/>
                      <a:pt x="42" y="868"/>
                      <a:pt x="19" y="891"/>
                    </a:cubicBezTo>
                    <a:cubicBezTo>
                      <a:pt x="0" y="928"/>
                      <a:pt x="27" y="965"/>
                      <a:pt x="50" y="965"/>
                    </a:cubicBezTo>
                    <a:cubicBezTo>
                      <a:pt x="56" y="965"/>
                      <a:pt x="60" y="963"/>
                      <a:pt x="65" y="959"/>
                    </a:cubicBezTo>
                    <a:cubicBezTo>
                      <a:pt x="381" y="801"/>
                      <a:pt x="594" y="626"/>
                      <a:pt x="912" y="626"/>
                    </a:cubicBezTo>
                    <a:cubicBezTo>
                      <a:pt x="962" y="626"/>
                      <a:pt x="1014" y="631"/>
                      <a:pt x="1069" y="640"/>
                    </a:cubicBezTo>
                    <a:cubicBezTo>
                      <a:pt x="1411" y="685"/>
                      <a:pt x="1731" y="822"/>
                      <a:pt x="2050" y="936"/>
                    </a:cubicBezTo>
                    <a:cubicBezTo>
                      <a:pt x="2084" y="948"/>
                      <a:pt x="2117" y="954"/>
                      <a:pt x="2148" y="954"/>
                    </a:cubicBezTo>
                    <a:cubicBezTo>
                      <a:pt x="2417" y="954"/>
                      <a:pt x="2590" y="555"/>
                      <a:pt x="2324" y="411"/>
                    </a:cubicBezTo>
                    <a:cubicBezTo>
                      <a:pt x="2073" y="252"/>
                      <a:pt x="1777" y="160"/>
                      <a:pt x="1480" y="115"/>
                    </a:cubicBezTo>
                    <a:cubicBezTo>
                      <a:pt x="1571" y="115"/>
                      <a:pt x="1685" y="92"/>
                      <a:pt x="1777" y="69"/>
                    </a:cubicBezTo>
                    <a:cubicBezTo>
                      <a:pt x="1799" y="69"/>
                      <a:pt x="1799" y="23"/>
                      <a:pt x="1777" y="23"/>
                    </a:cubicBezTo>
                    <a:cubicBezTo>
                      <a:pt x="1706" y="11"/>
                      <a:pt x="1636" y="5"/>
                      <a:pt x="1567" y="5"/>
                    </a:cubicBezTo>
                    <a:cubicBezTo>
                      <a:pt x="1387" y="5"/>
                      <a:pt x="1211" y="43"/>
                      <a:pt x="1046" y="92"/>
                    </a:cubicBezTo>
                    <a:cubicBezTo>
                      <a:pt x="978" y="115"/>
                      <a:pt x="909" y="138"/>
                      <a:pt x="841" y="160"/>
                    </a:cubicBezTo>
                    <a:cubicBezTo>
                      <a:pt x="818" y="183"/>
                      <a:pt x="795" y="206"/>
                      <a:pt x="772" y="206"/>
                    </a:cubicBezTo>
                    <a:cubicBezTo>
                      <a:pt x="818" y="138"/>
                      <a:pt x="886" y="92"/>
                      <a:pt x="932" y="23"/>
                    </a:cubicBezTo>
                    <a:cubicBezTo>
                      <a:pt x="955" y="23"/>
                      <a:pt x="932" y="1"/>
                      <a:pt x="932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5" name="Google Shape;2645;p39"/>
              <p:cNvSpPr/>
              <p:nvPr/>
            </p:nvSpPr>
            <p:spPr>
              <a:xfrm>
                <a:off x="8121254" y="3166730"/>
                <a:ext cx="107995" cy="61896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815" extrusionOk="0">
                    <a:moveTo>
                      <a:pt x="1613" y="0"/>
                    </a:moveTo>
                    <a:cubicBezTo>
                      <a:pt x="989" y="0"/>
                      <a:pt x="894" y="639"/>
                      <a:pt x="302" y="639"/>
                    </a:cubicBezTo>
                    <a:cubicBezTo>
                      <a:pt x="224" y="639"/>
                      <a:pt x="137" y="628"/>
                      <a:pt x="40" y="603"/>
                    </a:cubicBezTo>
                    <a:cubicBezTo>
                      <a:pt x="37" y="600"/>
                      <a:pt x="33" y="599"/>
                      <a:pt x="30" y="599"/>
                    </a:cubicBezTo>
                    <a:cubicBezTo>
                      <a:pt x="12" y="599"/>
                      <a:pt x="1" y="652"/>
                      <a:pt x="40" y="672"/>
                    </a:cubicBezTo>
                    <a:cubicBezTo>
                      <a:pt x="793" y="855"/>
                      <a:pt x="656" y="1585"/>
                      <a:pt x="1387" y="1790"/>
                    </a:cubicBezTo>
                    <a:cubicBezTo>
                      <a:pt x="1457" y="1807"/>
                      <a:pt x="1524" y="1815"/>
                      <a:pt x="1587" y="1815"/>
                    </a:cubicBezTo>
                    <a:cubicBezTo>
                      <a:pt x="2203" y="1815"/>
                      <a:pt x="2503" y="1104"/>
                      <a:pt x="3073" y="1104"/>
                    </a:cubicBezTo>
                    <a:cubicBezTo>
                      <a:pt x="3089" y="1104"/>
                      <a:pt x="3105" y="1104"/>
                      <a:pt x="3121" y="1106"/>
                    </a:cubicBezTo>
                    <a:cubicBezTo>
                      <a:pt x="3167" y="1106"/>
                      <a:pt x="3167" y="1037"/>
                      <a:pt x="3121" y="1037"/>
                    </a:cubicBezTo>
                    <a:cubicBezTo>
                      <a:pt x="2459" y="991"/>
                      <a:pt x="2436" y="101"/>
                      <a:pt x="1752" y="10"/>
                    </a:cubicBezTo>
                    <a:cubicBezTo>
                      <a:pt x="1703" y="3"/>
                      <a:pt x="1657" y="0"/>
                      <a:pt x="1613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6" name="Google Shape;2646;p39"/>
              <p:cNvSpPr/>
              <p:nvPr/>
            </p:nvSpPr>
            <p:spPr>
              <a:xfrm>
                <a:off x="8147511" y="3170890"/>
                <a:ext cx="56845" cy="52927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552" extrusionOk="0">
                    <a:moveTo>
                      <a:pt x="828" y="0"/>
                    </a:moveTo>
                    <a:cubicBezTo>
                      <a:pt x="758" y="0"/>
                      <a:pt x="687" y="9"/>
                      <a:pt x="617" y="25"/>
                    </a:cubicBezTo>
                    <a:cubicBezTo>
                      <a:pt x="297" y="116"/>
                      <a:pt x="114" y="390"/>
                      <a:pt x="69" y="733"/>
                    </a:cubicBezTo>
                    <a:cubicBezTo>
                      <a:pt x="1" y="1193"/>
                      <a:pt x="416" y="1551"/>
                      <a:pt x="840" y="1551"/>
                    </a:cubicBezTo>
                    <a:cubicBezTo>
                      <a:pt x="984" y="1551"/>
                      <a:pt x="1128" y="1510"/>
                      <a:pt x="1256" y="1417"/>
                    </a:cubicBezTo>
                    <a:cubicBezTo>
                      <a:pt x="1575" y="1166"/>
                      <a:pt x="1666" y="573"/>
                      <a:pt x="1393" y="299"/>
                    </a:cubicBezTo>
                    <a:cubicBezTo>
                      <a:pt x="1271" y="90"/>
                      <a:pt x="1055" y="0"/>
                      <a:pt x="828" y="0"/>
                    </a:cubicBezTo>
                    <a:close/>
                  </a:path>
                </a:pathLst>
              </a:custGeom>
              <a:solidFill>
                <a:srgbClr val="A9BA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7" name="Google Shape;2647;p39"/>
              <p:cNvSpPr/>
              <p:nvPr/>
            </p:nvSpPr>
            <p:spPr>
              <a:xfrm>
                <a:off x="8165414" y="3177029"/>
                <a:ext cx="22370" cy="40173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178" extrusionOk="0">
                    <a:moveTo>
                      <a:pt x="497" y="0"/>
                    </a:moveTo>
                    <a:cubicBezTo>
                      <a:pt x="467" y="0"/>
                      <a:pt x="436" y="9"/>
                      <a:pt x="411" y="28"/>
                    </a:cubicBezTo>
                    <a:cubicBezTo>
                      <a:pt x="251" y="187"/>
                      <a:pt x="160" y="301"/>
                      <a:pt x="92" y="507"/>
                    </a:cubicBezTo>
                    <a:cubicBezTo>
                      <a:pt x="23" y="689"/>
                      <a:pt x="0" y="872"/>
                      <a:pt x="23" y="1055"/>
                    </a:cubicBezTo>
                    <a:cubicBezTo>
                      <a:pt x="35" y="1138"/>
                      <a:pt x="108" y="1178"/>
                      <a:pt x="183" y="1178"/>
                    </a:cubicBezTo>
                    <a:cubicBezTo>
                      <a:pt x="251" y="1178"/>
                      <a:pt x="321" y="1143"/>
                      <a:pt x="343" y="1078"/>
                    </a:cubicBezTo>
                    <a:cubicBezTo>
                      <a:pt x="388" y="918"/>
                      <a:pt x="457" y="758"/>
                      <a:pt x="502" y="598"/>
                    </a:cubicBezTo>
                    <a:cubicBezTo>
                      <a:pt x="571" y="438"/>
                      <a:pt x="594" y="324"/>
                      <a:pt x="639" y="142"/>
                    </a:cubicBezTo>
                    <a:cubicBezTo>
                      <a:pt x="656" y="59"/>
                      <a:pt x="576" y="0"/>
                      <a:pt x="497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8" name="Google Shape;2648;p39"/>
              <p:cNvSpPr/>
              <p:nvPr/>
            </p:nvSpPr>
            <p:spPr>
              <a:xfrm>
                <a:off x="8478290" y="3236331"/>
                <a:ext cx="72428" cy="569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669" extrusionOk="0">
                    <a:moveTo>
                      <a:pt x="1005" y="0"/>
                    </a:moveTo>
                    <a:cubicBezTo>
                      <a:pt x="982" y="0"/>
                      <a:pt x="960" y="23"/>
                      <a:pt x="982" y="46"/>
                    </a:cubicBezTo>
                    <a:cubicBezTo>
                      <a:pt x="1051" y="115"/>
                      <a:pt x="1142" y="160"/>
                      <a:pt x="1211" y="229"/>
                    </a:cubicBezTo>
                    <a:cubicBezTo>
                      <a:pt x="972" y="129"/>
                      <a:pt x="699" y="65"/>
                      <a:pt x="452" y="65"/>
                    </a:cubicBezTo>
                    <a:cubicBezTo>
                      <a:pt x="415" y="65"/>
                      <a:pt x="379" y="66"/>
                      <a:pt x="343" y="69"/>
                    </a:cubicBezTo>
                    <a:cubicBezTo>
                      <a:pt x="1" y="69"/>
                      <a:pt x="1" y="594"/>
                      <a:pt x="321" y="662"/>
                    </a:cubicBezTo>
                    <a:cubicBezTo>
                      <a:pt x="663" y="731"/>
                      <a:pt x="1005" y="754"/>
                      <a:pt x="1325" y="891"/>
                    </a:cubicBezTo>
                    <a:cubicBezTo>
                      <a:pt x="1713" y="1028"/>
                      <a:pt x="1827" y="1324"/>
                      <a:pt x="2032" y="1644"/>
                    </a:cubicBezTo>
                    <a:cubicBezTo>
                      <a:pt x="2041" y="1661"/>
                      <a:pt x="2057" y="1669"/>
                      <a:pt x="2072" y="1669"/>
                    </a:cubicBezTo>
                    <a:cubicBezTo>
                      <a:pt x="2098" y="1669"/>
                      <a:pt x="2124" y="1649"/>
                      <a:pt x="2124" y="1621"/>
                    </a:cubicBezTo>
                    <a:cubicBezTo>
                      <a:pt x="2101" y="1575"/>
                      <a:pt x="2101" y="1530"/>
                      <a:pt x="2101" y="1484"/>
                    </a:cubicBezTo>
                    <a:cubicBezTo>
                      <a:pt x="2101" y="1096"/>
                      <a:pt x="1964" y="708"/>
                      <a:pt x="1759" y="411"/>
                    </a:cubicBezTo>
                    <a:cubicBezTo>
                      <a:pt x="1751" y="404"/>
                      <a:pt x="1746" y="401"/>
                      <a:pt x="1742" y="401"/>
                    </a:cubicBezTo>
                    <a:cubicBezTo>
                      <a:pt x="1736" y="401"/>
                      <a:pt x="1736" y="411"/>
                      <a:pt x="1736" y="411"/>
                    </a:cubicBezTo>
                    <a:cubicBezTo>
                      <a:pt x="1759" y="480"/>
                      <a:pt x="1781" y="571"/>
                      <a:pt x="1804" y="662"/>
                    </a:cubicBezTo>
                    <a:cubicBezTo>
                      <a:pt x="1781" y="617"/>
                      <a:pt x="1759" y="594"/>
                      <a:pt x="1736" y="571"/>
                    </a:cubicBezTo>
                    <a:cubicBezTo>
                      <a:pt x="1713" y="525"/>
                      <a:pt x="1667" y="480"/>
                      <a:pt x="1622" y="411"/>
                    </a:cubicBezTo>
                    <a:cubicBezTo>
                      <a:pt x="1439" y="252"/>
                      <a:pt x="1234" y="69"/>
                      <a:pt x="1005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9" name="Google Shape;2649;p39"/>
              <p:cNvSpPr/>
              <p:nvPr/>
            </p:nvSpPr>
            <p:spPr>
              <a:xfrm>
                <a:off x="8441938" y="3282027"/>
                <a:ext cx="102573" cy="61998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1818" extrusionOk="0">
                    <a:moveTo>
                      <a:pt x="1490" y="1"/>
                    </a:moveTo>
                    <a:cubicBezTo>
                      <a:pt x="1089" y="1"/>
                      <a:pt x="743" y="342"/>
                      <a:pt x="344" y="342"/>
                    </a:cubicBezTo>
                    <a:cubicBezTo>
                      <a:pt x="253" y="342"/>
                      <a:pt x="160" y="324"/>
                      <a:pt x="63" y="281"/>
                    </a:cubicBezTo>
                    <a:cubicBezTo>
                      <a:pt x="56" y="278"/>
                      <a:pt x="50" y="276"/>
                      <a:pt x="45" y="276"/>
                    </a:cubicBezTo>
                    <a:cubicBezTo>
                      <a:pt x="12" y="276"/>
                      <a:pt x="1" y="330"/>
                      <a:pt x="40" y="350"/>
                    </a:cubicBezTo>
                    <a:cubicBezTo>
                      <a:pt x="656" y="623"/>
                      <a:pt x="451" y="1582"/>
                      <a:pt x="1204" y="1787"/>
                    </a:cubicBezTo>
                    <a:cubicBezTo>
                      <a:pt x="1292" y="1809"/>
                      <a:pt x="1372" y="1818"/>
                      <a:pt x="1447" y="1818"/>
                    </a:cubicBezTo>
                    <a:cubicBezTo>
                      <a:pt x="1934" y="1818"/>
                      <a:pt x="2192" y="1430"/>
                      <a:pt x="2671" y="1430"/>
                    </a:cubicBezTo>
                    <a:cubicBezTo>
                      <a:pt x="2753" y="1430"/>
                      <a:pt x="2842" y="1441"/>
                      <a:pt x="2939" y="1468"/>
                    </a:cubicBezTo>
                    <a:cubicBezTo>
                      <a:pt x="2984" y="1468"/>
                      <a:pt x="3007" y="1399"/>
                      <a:pt x="2961" y="1399"/>
                    </a:cubicBezTo>
                    <a:cubicBezTo>
                      <a:pt x="2071" y="1194"/>
                      <a:pt x="2551" y="350"/>
                      <a:pt x="1752" y="53"/>
                    </a:cubicBezTo>
                    <a:cubicBezTo>
                      <a:pt x="1661" y="16"/>
                      <a:pt x="1574" y="1"/>
                      <a:pt x="1490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0" name="Google Shape;2650;p39"/>
              <p:cNvSpPr/>
              <p:nvPr/>
            </p:nvSpPr>
            <p:spPr>
              <a:xfrm>
                <a:off x="8462740" y="3286494"/>
                <a:ext cx="56845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549" extrusionOk="0">
                    <a:moveTo>
                      <a:pt x="899" y="0"/>
                    </a:moveTo>
                    <a:cubicBezTo>
                      <a:pt x="802" y="0"/>
                      <a:pt x="705" y="25"/>
                      <a:pt x="617" y="82"/>
                    </a:cubicBezTo>
                    <a:cubicBezTo>
                      <a:pt x="229" y="196"/>
                      <a:pt x="0" y="743"/>
                      <a:pt x="183" y="1132"/>
                    </a:cubicBezTo>
                    <a:cubicBezTo>
                      <a:pt x="295" y="1411"/>
                      <a:pt x="571" y="1548"/>
                      <a:pt x="848" y="1548"/>
                    </a:cubicBezTo>
                    <a:cubicBezTo>
                      <a:pt x="1136" y="1548"/>
                      <a:pt x="1425" y="1400"/>
                      <a:pt x="1530" y="1109"/>
                    </a:cubicBezTo>
                    <a:cubicBezTo>
                      <a:pt x="1667" y="789"/>
                      <a:pt x="1644" y="447"/>
                      <a:pt x="1393" y="219"/>
                    </a:cubicBezTo>
                    <a:cubicBezTo>
                      <a:pt x="1260" y="85"/>
                      <a:pt x="1079" y="0"/>
                      <a:pt x="899" y="0"/>
                    </a:cubicBezTo>
                    <a:close/>
                  </a:path>
                </a:pathLst>
              </a:custGeom>
              <a:solidFill>
                <a:srgbClr val="A9BA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1" name="Google Shape;2651;p39"/>
              <p:cNvSpPr/>
              <p:nvPr/>
            </p:nvSpPr>
            <p:spPr>
              <a:xfrm>
                <a:off x="8478529" y="3292837"/>
                <a:ext cx="22370" cy="40207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179" extrusionOk="0">
                    <a:moveTo>
                      <a:pt x="494" y="1"/>
                    </a:moveTo>
                    <a:cubicBezTo>
                      <a:pt x="428" y="1"/>
                      <a:pt x="358" y="35"/>
                      <a:pt x="336" y="101"/>
                    </a:cubicBezTo>
                    <a:cubicBezTo>
                      <a:pt x="268" y="261"/>
                      <a:pt x="199" y="421"/>
                      <a:pt x="154" y="580"/>
                    </a:cubicBezTo>
                    <a:cubicBezTo>
                      <a:pt x="85" y="740"/>
                      <a:pt x="62" y="854"/>
                      <a:pt x="17" y="1037"/>
                    </a:cubicBezTo>
                    <a:cubicBezTo>
                      <a:pt x="0" y="1120"/>
                      <a:pt x="80" y="1178"/>
                      <a:pt x="159" y="1178"/>
                    </a:cubicBezTo>
                    <a:cubicBezTo>
                      <a:pt x="190" y="1178"/>
                      <a:pt x="220" y="1170"/>
                      <a:pt x="245" y="1151"/>
                    </a:cubicBezTo>
                    <a:cubicBezTo>
                      <a:pt x="382" y="1014"/>
                      <a:pt x="496" y="877"/>
                      <a:pt x="565" y="694"/>
                    </a:cubicBezTo>
                    <a:cubicBezTo>
                      <a:pt x="633" y="512"/>
                      <a:pt x="656" y="329"/>
                      <a:pt x="633" y="124"/>
                    </a:cubicBezTo>
                    <a:cubicBezTo>
                      <a:pt x="633" y="41"/>
                      <a:pt x="565" y="1"/>
                      <a:pt x="494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2" name="Google Shape;2652;p39"/>
              <p:cNvSpPr/>
              <p:nvPr/>
            </p:nvSpPr>
            <p:spPr>
              <a:xfrm>
                <a:off x="8187205" y="3289188"/>
                <a:ext cx="199758" cy="123894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3633" extrusionOk="0">
                    <a:moveTo>
                      <a:pt x="1099" y="0"/>
                    </a:moveTo>
                    <a:cubicBezTo>
                      <a:pt x="980" y="0"/>
                      <a:pt x="858" y="28"/>
                      <a:pt x="731" y="94"/>
                    </a:cubicBezTo>
                    <a:cubicBezTo>
                      <a:pt x="0" y="459"/>
                      <a:pt x="1347" y="3335"/>
                      <a:pt x="1804" y="3586"/>
                    </a:cubicBezTo>
                    <a:cubicBezTo>
                      <a:pt x="1864" y="3618"/>
                      <a:pt x="1974" y="3633"/>
                      <a:pt x="2119" y="3633"/>
                    </a:cubicBezTo>
                    <a:cubicBezTo>
                      <a:pt x="3130" y="3633"/>
                      <a:pt x="5858" y="2912"/>
                      <a:pt x="5638" y="2034"/>
                    </a:cubicBezTo>
                    <a:cubicBezTo>
                      <a:pt x="5456" y="1349"/>
                      <a:pt x="3744" y="1167"/>
                      <a:pt x="2853" y="847"/>
                    </a:cubicBezTo>
                    <a:cubicBezTo>
                      <a:pt x="2142" y="585"/>
                      <a:pt x="1645" y="0"/>
                      <a:pt x="1099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3" name="Google Shape;2653;p39"/>
              <p:cNvSpPr/>
              <p:nvPr/>
            </p:nvSpPr>
            <p:spPr>
              <a:xfrm>
                <a:off x="8092234" y="3315242"/>
                <a:ext cx="387205" cy="219859"/>
              </a:xfrm>
              <a:custGeom>
                <a:avLst/>
                <a:gdLst/>
                <a:ahLst/>
                <a:cxnLst/>
                <a:rect l="l" t="t" r="r" b="b"/>
                <a:pathLst>
                  <a:path w="11355" h="6447" extrusionOk="0">
                    <a:moveTo>
                      <a:pt x="143" y="0"/>
                    </a:moveTo>
                    <a:cubicBezTo>
                      <a:pt x="117" y="0"/>
                      <a:pt x="92" y="18"/>
                      <a:pt x="92" y="60"/>
                    </a:cubicBezTo>
                    <a:cubicBezTo>
                      <a:pt x="1" y="1338"/>
                      <a:pt x="1" y="3324"/>
                      <a:pt x="1233" y="4123"/>
                    </a:cubicBezTo>
                    <a:cubicBezTo>
                      <a:pt x="1595" y="4362"/>
                      <a:pt x="1959" y="4463"/>
                      <a:pt x="2315" y="4463"/>
                    </a:cubicBezTo>
                    <a:cubicBezTo>
                      <a:pt x="3082" y="4463"/>
                      <a:pt x="3813" y="3993"/>
                      <a:pt x="4406" y="3416"/>
                    </a:cubicBezTo>
                    <a:cubicBezTo>
                      <a:pt x="4452" y="4123"/>
                      <a:pt x="4611" y="5150"/>
                      <a:pt x="5114" y="5675"/>
                    </a:cubicBezTo>
                    <a:cubicBezTo>
                      <a:pt x="5593" y="6177"/>
                      <a:pt x="6574" y="6360"/>
                      <a:pt x="7236" y="6429"/>
                    </a:cubicBezTo>
                    <a:cubicBezTo>
                      <a:pt x="7346" y="6441"/>
                      <a:pt x="7452" y="6447"/>
                      <a:pt x="7556" y="6447"/>
                    </a:cubicBezTo>
                    <a:cubicBezTo>
                      <a:pt x="9405" y="6447"/>
                      <a:pt x="10414" y="4591"/>
                      <a:pt x="11322" y="3164"/>
                    </a:cubicBezTo>
                    <a:cubicBezTo>
                      <a:pt x="11354" y="3116"/>
                      <a:pt x="11318" y="3068"/>
                      <a:pt x="11278" y="3068"/>
                    </a:cubicBezTo>
                    <a:cubicBezTo>
                      <a:pt x="11261" y="3068"/>
                      <a:pt x="11244" y="3076"/>
                      <a:pt x="11231" y="3096"/>
                    </a:cubicBezTo>
                    <a:cubicBezTo>
                      <a:pt x="10455" y="4192"/>
                      <a:pt x="9291" y="5926"/>
                      <a:pt x="7853" y="6063"/>
                    </a:cubicBezTo>
                    <a:cubicBezTo>
                      <a:pt x="7753" y="6074"/>
                      <a:pt x="7648" y="6079"/>
                      <a:pt x="7540" y="6079"/>
                    </a:cubicBezTo>
                    <a:cubicBezTo>
                      <a:pt x="6956" y="6079"/>
                      <a:pt x="6276" y="5929"/>
                      <a:pt x="5775" y="5698"/>
                    </a:cubicBezTo>
                    <a:cubicBezTo>
                      <a:pt x="4794" y="5219"/>
                      <a:pt x="4703" y="4260"/>
                      <a:pt x="4543" y="3301"/>
                    </a:cubicBezTo>
                    <a:cubicBezTo>
                      <a:pt x="4543" y="3256"/>
                      <a:pt x="4497" y="3256"/>
                      <a:pt x="4452" y="3256"/>
                    </a:cubicBezTo>
                    <a:cubicBezTo>
                      <a:pt x="4452" y="3244"/>
                      <a:pt x="4440" y="3239"/>
                      <a:pt x="4426" y="3239"/>
                    </a:cubicBezTo>
                    <a:cubicBezTo>
                      <a:pt x="4412" y="3239"/>
                      <a:pt x="4395" y="3244"/>
                      <a:pt x="4383" y="3256"/>
                    </a:cubicBezTo>
                    <a:cubicBezTo>
                      <a:pt x="3750" y="3716"/>
                      <a:pt x="2973" y="4194"/>
                      <a:pt x="2227" y="4194"/>
                    </a:cubicBezTo>
                    <a:cubicBezTo>
                      <a:pt x="1789" y="4194"/>
                      <a:pt x="1362" y="4029"/>
                      <a:pt x="982" y="3598"/>
                    </a:cubicBezTo>
                    <a:cubicBezTo>
                      <a:pt x="160" y="2662"/>
                      <a:pt x="297" y="1247"/>
                      <a:pt x="206" y="60"/>
                    </a:cubicBezTo>
                    <a:cubicBezTo>
                      <a:pt x="206" y="24"/>
                      <a:pt x="173" y="0"/>
                      <a:pt x="143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4" name="Google Shape;2654;p39"/>
              <p:cNvSpPr/>
              <p:nvPr/>
            </p:nvSpPr>
            <p:spPr>
              <a:xfrm>
                <a:off x="8349866" y="3479883"/>
                <a:ext cx="15447" cy="1214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56" extrusionOk="0">
                    <a:moveTo>
                      <a:pt x="236" y="0"/>
                    </a:moveTo>
                    <a:cubicBezTo>
                      <a:pt x="226" y="0"/>
                      <a:pt x="216" y="1"/>
                      <a:pt x="206" y="3"/>
                    </a:cubicBezTo>
                    <a:cubicBezTo>
                      <a:pt x="92" y="26"/>
                      <a:pt x="1" y="185"/>
                      <a:pt x="92" y="277"/>
                    </a:cubicBezTo>
                    <a:lnTo>
                      <a:pt x="115" y="299"/>
                    </a:lnTo>
                    <a:cubicBezTo>
                      <a:pt x="153" y="338"/>
                      <a:pt x="199" y="356"/>
                      <a:pt x="243" y="356"/>
                    </a:cubicBezTo>
                    <a:cubicBezTo>
                      <a:pt x="305" y="356"/>
                      <a:pt x="362" y="320"/>
                      <a:pt x="389" y="254"/>
                    </a:cubicBezTo>
                    <a:cubicBezTo>
                      <a:pt x="452" y="127"/>
                      <a:pt x="359" y="0"/>
                      <a:pt x="236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5" name="Google Shape;2655;p39"/>
              <p:cNvSpPr/>
              <p:nvPr/>
            </p:nvSpPr>
            <p:spPr>
              <a:xfrm>
                <a:off x="8359994" y="3431630"/>
                <a:ext cx="9923" cy="7093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08" extrusionOk="0">
                    <a:moveTo>
                      <a:pt x="158" y="1"/>
                    </a:moveTo>
                    <a:cubicBezTo>
                      <a:pt x="152" y="1"/>
                      <a:pt x="145" y="1"/>
                      <a:pt x="137" y="3"/>
                    </a:cubicBezTo>
                    <a:cubicBezTo>
                      <a:pt x="1" y="25"/>
                      <a:pt x="46" y="208"/>
                      <a:pt x="160" y="208"/>
                    </a:cubicBezTo>
                    <a:cubicBezTo>
                      <a:pt x="290" y="186"/>
                      <a:pt x="276" y="1"/>
                      <a:pt x="158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6" name="Google Shape;2656;p39"/>
              <p:cNvSpPr/>
              <p:nvPr/>
            </p:nvSpPr>
            <p:spPr>
              <a:xfrm>
                <a:off x="8152968" y="3407554"/>
                <a:ext cx="15140" cy="11936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50" extrusionOk="0">
                    <a:moveTo>
                      <a:pt x="240" y="1"/>
                    </a:moveTo>
                    <a:cubicBezTo>
                      <a:pt x="216" y="1"/>
                      <a:pt x="189" y="8"/>
                      <a:pt x="160" y="24"/>
                    </a:cubicBezTo>
                    <a:cubicBezTo>
                      <a:pt x="160" y="24"/>
                      <a:pt x="137" y="24"/>
                      <a:pt x="137" y="47"/>
                    </a:cubicBezTo>
                    <a:cubicBezTo>
                      <a:pt x="0" y="115"/>
                      <a:pt x="23" y="298"/>
                      <a:pt x="183" y="321"/>
                    </a:cubicBezTo>
                    <a:cubicBezTo>
                      <a:pt x="183" y="343"/>
                      <a:pt x="183" y="343"/>
                      <a:pt x="205" y="343"/>
                    </a:cubicBezTo>
                    <a:cubicBezTo>
                      <a:pt x="222" y="348"/>
                      <a:pt x="238" y="350"/>
                      <a:pt x="252" y="350"/>
                    </a:cubicBezTo>
                    <a:cubicBezTo>
                      <a:pt x="443" y="350"/>
                      <a:pt x="409" y="1"/>
                      <a:pt x="240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7" name="Google Shape;2657;p39"/>
              <p:cNvSpPr/>
              <p:nvPr/>
            </p:nvSpPr>
            <p:spPr>
              <a:xfrm>
                <a:off x="8118969" y="3370929"/>
                <a:ext cx="14288" cy="1026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01" extrusionOk="0">
                    <a:moveTo>
                      <a:pt x="218" y="1"/>
                    </a:moveTo>
                    <a:cubicBezTo>
                      <a:pt x="211" y="1"/>
                      <a:pt x="205" y="1"/>
                      <a:pt x="198" y="2"/>
                    </a:cubicBezTo>
                    <a:cubicBezTo>
                      <a:pt x="0" y="24"/>
                      <a:pt x="35" y="300"/>
                      <a:pt x="201" y="300"/>
                    </a:cubicBezTo>
                    <a:cubicBezTo>
                      <a:pt x="208" y="300"/>
                      <a:pt x="214" y="300"/>
                      <a:pt x="221" y="299"/>
                    </a:cubicBezTo>
                    <a:cubicBezTo>
                      <a:pt x="419" y="277"/>
                      <a:pt x="384" y="1"/>
                      <a:pt x="218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8" name="Google Shape;2658;p39"/>
              <p:cNvSpPr/>
              <p:nvPr/>
            </p:nvSpPr>
            <p:spPr>
              <a:xfrm>
                <a:off x="8160743" y="3371441"/>
                <a:ext cx="11799" cy="8969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63" extrusionOk="0">
                    <a:moveTo>
                      <a:pt x="184" y="1"/>
                    </a:moveTo>
                    <a:cubicBezTo>
                      <a:pt x="169" y="1"/>
                      <a:pt x="154" y="4"/>
                      <a:pt x="137" y="10"/>
                    </a:cubicBezTo>
                    <a:cubicBezTo>
                      <a:pt x="137" y="10"/>
                      <a:pt x="114" y="33"/>
                      <a:pt x="114" y="33"/>
                    </a:cubicBezTo>
                    <a:cubicBezTo>
                      <a:pt x="0" y="79"/>
                      <a:pt x="23" y="238"/>
                      <a:pt x="137" y="261"/>
                    </a:cubicBezTo>
                    <a:lnTo>
                      <a:pt x="160" y="261"/>
                    </a:lnTo>
                    <a:cubicBezTo>
                      <a:pt x="167" y="262"/>
                      <a:pt x="173" y="262"/>
                      <a:pt x="179" y="262"/>
                    </a:cubicBezTo>
                    <a:cubicBezTo>
                      <a:pt x="345" y="262"/>
                      <a:pt x="321" y="1"/>
                      <a:pt x="184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9" name="Google Shape;2659;p39"/>
              <p:cNvSpPr/>
              <p:nvPr/>
            </p:nvSpPr>
            <p:spPr>
              <a:xfrm>
                <a:off x="8135815" y="3339522"/>
                <a:ext cx="9514" cy="753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21" extrusionOk="0">
                    <a:moveTo>
                      <a:pt x="136" y="1"/>
                    </a:moveTo>
                    <a:cubicBezTo>
                      <a:pt x="122" y="1"/>
                      <a:pt x="108" y="4"/>
                      <a:pt x="92" y="10"/>
                    </a:cubicBezTo>
                    <a:cubicBezTo>
                      <a:pt x="92" y="10"/>
                      <a:pt x="92" y="33"/>
                      <a:pt x="92" y="33"/>
                    </a:cubicBezTo>
                    <a:cubicBezTo>
                      <a:pt x="1" y="79"/>
                      <a:pt x="24" y="193"/>
                      <a:pt x="115" y="216"/>
                    </a:cubicBezTo>
                    <a:lnTo>
                      <a:pt x="138" y="216"/>
                    </a:lnTo>
                    <a:cubicBezTo>
                      <a:pt x="149" y="219"/>
                      <a:pt x="158" y="220"/>
                      <a:pt x="167" y="220"/>
                    </a:cubicBezTo>
                    <a:cubicBezTo>
                      <a:pt x="278" y="220"/>
                      <a:pt x="250" y="1"/>
                      <a:pt x="136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0" name="Google Shape;2660;p39"/>
              <p:cNvSpPr/>
              <p:nvPr/>
            </p:nvSpPr>
            <p:spPr>
              <a:xfrm>
                <a:off x="8386456" y="3455705"/>
                <a:ext cx="12378" cy="8969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63" extrusionOk="0">
                    <a:moveTo>
                      <a:pt x="214" y="1"/>
                    </a:moveTo>
                    <a:cubicBezTo>
                      <a:pt x="204" y="1"/>
                      <a:pt x="194" y="2"/>
                      <a:pt x="183" y="4"/>
                    </a:cubicBezTo>
                    <a:lnTo>
                      <a:pt x="138" y="4"/>
                    </a:lnTo>
                    <a:cubicBezTo>
                      <a:pt x="69" y="27"/>
                      <a:pt x="1" y="118"/>
                      <a:pt x="69" y="164"/>
                    </a:cubicBezTo>
                    <a:cubicBezTo>
                      <a:pt x="69" y="187"/>
                      <a:pt x="92" y="187"/>
                      <a:pt x="92" y="210"/>
                    </a:cubicBezTo>
                    <a:cubicBezTo>
                      <a:pt x="126" y="248"/>
                      <a:pt x="158" y="263"/>
                      <a:pt x="187" y="263"/>
                    </a:cubicBezTo>
                    <a:cubicBezTo>
                      <a:pt x="305" y="263"/>
                      <a:pt x="362" y="1"/>
                      <a:pt x="214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1" name="Google Shape;2661;p39"/>
              <p:cNvSpPr/>
              <p:nvPr/>
            </p:nvSpPr>
            <p:spPr>
              <a:xfrm>
                <a:off x="8315083" y="3457342"/>
                <a:ext cx="10469" cy="7912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32" extrusionOk="0">
                    <a:moveTo>
                      <a:pt x="152" y="0"/>
                    </a:moveTo>
                    <a:cubicBezTo>
                      <a:pt x="146" y="0"/>
                      <a:pt x="138" y="1"/>
                      <a:pt x="131" y="2"/>
                    </a:cubicBezTo>
                    <a:cubicBezTo>
                      <a:pt x="0" y="24"/>
                      <a:pt x="15" y="232"/>
                      <a:pt x="154" y="232"/>
                    </a:cubicBezTo>
                    <a:cubicBezTo>
                      <a:pt x="161" y="232"/>
                      <a:pt x="169" y="231"/>
                      <a:pt x="176" y="230"/>
                    </a:cubicBezTo>
                    <a:cubicBezTo>
                      <a:pt x="307" y="208"/>
                      <a:pt x="292" y="0"/>
                      <a:pt x="152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2" name="Google Shape;2662;p39"/>
              <p:cNvSpPr/>
              <p:nvPr/>
            </p:nvSpPr>
            <p:spPr>
              <a:xfrm>
                <a:off x="8316413" y="3461264"/>
                <a:ext cx="73963" cy="342662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0048" extrusionOk="0">
                    <a:moveTo>
                      <a:pt x="55" y="0"/>
                    </a:moveTo>
                    <a:cubicBezTo>
                      <a:pt x="29" y="0"/>
                      <a:pt x="0" y="25"/>
                      <a:pt x="0" y="69"/>
                    </a:cubicBezTo>
                    <a:cubicBezTo>
                      <a:pt x="434" y="1758"/>
                      <a:pt x="936" y="3425"/>
                      <a:pt x="1279" y="5137"/>
                    </a:cubicBezTo>
                    <a:cubicBezTo>
                      <a:pt x="1598" y="6757"/>
                      <a:pt x="1781" y="8378"/>
                      <a:pt x="2032" y="9998"/>
                    </a:cubicBezTo>
                    <a:cubicBezTo>
                      <a:pt x="2042" y="10030"/>
                      <a:pt x="2073" y="10047"/>
                      <a:pt x="2102" y="10047"/>
                    </a:cubicBezTo>
                    <a:cubicBezTo>
                      <a:pt x="2136" y="10047"/>
                      <a:pt x="2169" y="10025"/>
                      <a:pt x="2169" y="9976"/>
                    </a:cubicBezTo>
                    <a:cubicBezTo>
                      <a:pt x="1986" y="6666"/>
                      <a:pt x="1256" y="3128"/>
                      <a:pt x="92" y="24"/>
                    </a:cubicBezTo>
                    <a:cubicBezTo>
                      <a:pt x="84" y="8"/>
                      <a:pt x="70" y="0"/>
                      <a:pt x="55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3" name="Google Shape;2663;p39"/>
              <p:cNvSpPr/>
              <p:nvPr/>
            </p:nvSpPr>
            <p:spPr>
              <a:xfrm>
                <a:off x="8355561" y="3484419"/>
                <a:ext cx="140663" cy="444151"/>
              </a:xfrm>
              <a:custGeom>
                <a:avLst/>
                <a:gdLst/>
                <a:ahLst/>
                <a:cxnLst/>
                <a:rect l="l" t="t" r="r" b="b"/>
                <a:pathLst>
                  <a:path w="4125" h="13024" extrusionOk="0">
                    <a:moveTo>
                      <a:pt x="81" y="1"/>
                    </a:moveTo>
                    <a:cubicBezTo>
                      <a:pt x="40" y="1"/>
                      <a:pt x="1" y="43"/>
                      <a:pt x="16" y="75"/>
                    </a:cubicBezTo>
                    <a:cubicBezTo>
                      <a:pt x="998" y="2061"/>
                      <a:pt x="1888" y="4070"/>
                      <a:pt x="2550" y="6170"/>
                    </a:cubicBezTo>
                    <a:cubicBezTo>
                      <a:pt x="3235" y="8406"/>
                      <a:pt x="3600" y="10666"/>
                      <a:pt x="3965" y="12949"/>
                    </a:cubicBezTo>
                    <a:cubicBezTo>
                      <a:pt x="3965" y="13000"/>
                      <a:pt x="3998" y="13024"/>
                      <a:pt x="4033" y="13024"/>
                    </a:cubicBezTo>
                    <a:cubicBezTo>
                      <a:pt x="4077" y="13024"/>
                      <a:pt x="4125" y="12989"/>
                      <a:pt x="4125" y="12926"/>
                    </a:cubicBezTo>
                    <a:cubicBezTo>
                      <a:pt x="3874" y="8498"/>
                      <a:pt x="2299" y="3887"/>
                      <a:pt x="131" y="30"/>
                    </a:cubicBezTo>
                    <a:cubicBezTo>
                      <a:pt x="117" y="9"/>
                      <a:pt x="99" y="1"/>
                      <a:pt x="81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4" name="Google Shape;2664;p39"/>
              <p:cNvSpPr/>
              <p:nvPr/>
            </p:nvSpPr>
            <p:spPr>
              <a:xfrm>
                <a:off x="8386183" y="3458229"/>
                <a:ext cx="241803" cy="319984"/>
              </a:xfrm>
              <a:custGeom>
                <a:avLst/>
                <a:gdLst/>
                <a:ahLst/>
                <a:cxnLst/>
                <a:rect l="l" t="t" r="r" b="b"/>
                <a:pathLst>
                  <a:path w="7091" h="9383" extrusionOk="0">
                    <a:moveTo>
                      <a:pt x="79" y="0"/>
                    </a:moveTo>
                    <a:cubicBezTo>
                      <a:pt x="31" y="0"/>
                      <a:pt x="1" y="77"/>
                      <a:pt x="54" y="113"/>
                    </a:cubicBezTo>
                    <a:cubicBezTo>
                      <a:pt x="3022" y="2715"/>
                      <a:pt x="5213" y="5773"/>
                      <a:pt x="6902" y="9334"/>
                    </a:cubicBezTo>
                    <a:cubicBezTo>
                      <a:pt x="6919" y="9368"/>
                      <a:pt x="6951" y="9383"/>
                      <a:pt x="6982" y="9383"/>
                    </a:cubicBezTo>
                    <a:cubicBezTo>
                      <a:pt x="7037" y="9383"/>
                      <a:pt x="7091" y="9338"/>
                      <a:pt x="7062" y="9266"/>
                    </a:cubicBezTo>
                    <a:cubicBezTo>
                      <a:pt x="5601" y="5682"/>
                      <a:pt x="3090" y="2464"/>
                      <a:pt x="123" y="21"/>
                    </a:cubicBezTo>
                    <a:cubicBezTo>
                      <a:pt x="108" y="6"/>
                      <a:pt x="92" y="0"/>
                      <a:pt x="79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5" name="Google Shape;2665;p39"/>
              <p:cNvSpPr/>
              <p:nvPr/>
            </p:nvSpPr>
            <p:spPr>
              <a:xfrm>
                <a:off x="8365655" y="3431527"/>
                <a:ext cx="252204" cy="229101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6718" extrusionOk="0">
                    <a:moveTo>
                      <a:pt x="67" y="1"/>
                    </a:moveTo>
                    <a:cubicBezTo>
                      <a:pt x="29" y="1"/>
                      <a:pt x="1" y="54"/>
                      <a:pt x="40" y="74"/>
                    </a:cubicBezTo>
                    <a:cubicBezTo>
                      <a:pt x="1341" y="987"/>
                      <a:pt x="2642" y="1877"/>
                      <a:pt x="3829" y="2950"/>
                    </a:cubicBezTo>
                    <a:cubicBezTo>
                      <a:pt x="5084" y="4091"/>
                      <a:pt x="6180" y="5347"/>
                      <a:pt x="7230" y="6693"/>
                    </a:cubicBezTo>
                    <a:cubicBezTo>
                      <a:pt x="7247" y="6710"/>
                      <a:pt x="7267" y="6718"/>
                      <a:pt x="7286" y="6718"/>
                    </a:cubicBezTo>
                    <a:cubicBezTo>
                      <a:pt x="7344" y="6718"/>
                      <a:pt x="7395" y="6653"/>
                      <a:pt x="7344" y="6602"/>
                    </a:cubicBezTo>
                    <a:cubicBezTo>
                      <a:pt x="5518" y="4000"/>
                      <a:pt x="2916" y="1512"/>
                      <a:pt x="86" y="6"/>
                    </a:cubicBezTo>
                    <a:cubicBezTo>
                      <a:pt x="79" y="2"/>
                      <a:pt x="73" y="1"/>
                      <a:pt x="67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6" name="Google Shape;2666;p39"/>
              <p:cNvSpPr/>
              <p:nvPr/>
            </p:nvSpPr>
            <p:spPr>
              <a:xfrm>
                <a:off x="7829930" y="3230875"/>
                <a:ext cx="313413" cy="114107"/>
              </a:xfrm>
              <a:custGeom>
                <a:avLst/>
                <a:gdLst/>
                <a:ahLst/>
                <a:cxnLst/>
                <a:rect l="l" t="t" r="r" b="b"/>
                <a:pathLst>
                  <a:path w="9191" h="3346" extrusionOk="0">
                    <a:moveTo>
                      <a:pt x="92" y="1"/>
                    </a:moveTo>
                    <a:cubicBezTo>
                      <a:pt x="23" y="1"/>
                      <a:pt x="1" y="92"/>
                      <a:pt x="69" y="92"/>
                    </a:cubicBezTo>
                    <a:cubicBezTo>
                      <a:pt x="3082" y="412"/>
                      <a:pt x="6780" y="1165"/>
                      <a:pt x="9062" y="3333"/>
                    </a:cubicBezTo>
                    <a:cubicBezTo>
                      <a:pt x="9075" y="3342"/>
                      <a:pt x="9088" y="3345"/>
                      <a:pt x="9100" y="3345"/>
                    </a:cubicBezTo>
                    <a:cubicBezTo>
                      <a:pt x="9152" y="3345"/>
                      <a:pt x="9191" y="3275"/>
                      <a:pt x="9153" y="3219"/>
                    </a:cubicBezTo>
                    <a:cubicBezTo>
                      <a:pt x="8035" y="2101"/>
                      <a:pt x="6369" y="1484"/>
                      <a:pt x="4885" y="982"/>
                    </a:cubicBezTo>
                    <a:cubicBezTo>
                      <a:pt x="3333" y="457"/>
                      <a:pt x="1712" y="115"/>
                      <a:pt x="92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7" name="Google Shape;2667;p39"/>
              <p:cNvSpPr/>
              <p:nvPr/>
            </p:nvSpPr>
            <p:spPr>
              <a:xfrm>
                <a:off x="7774652" y="3318822"/>
                <a:ext cx="396617" cy="60259"/>
              </a:xfrm>
              <a:custGeom>
                <a:avLst/>
                <a:gdLst/>
                <a:ahLst/>
                <a:cxnLst/>
                <a:rect l="l" t="t" r="r" b="b"/>
                <a:pathLst>
                  <a:path w="11631" h="1767" extrusionOk="0">
                    <a:moveTo>
                      <a:pt x="3116" y="0"/>
                    </a:moveTo>
                    <a:cubicBezTo>
                      <a:pt x="2106" y="0"/>
                      <a:pt x="1101" y="34"/>
                      <a:pt x="115" y="69"/>
                    </a:cubicBezTo>
                    <a:cubicBezTo>
                      <a:pt x="1" y="92"/>
                      <a:pt x="24" y="229"/>
                      <a:pt x="115" y="229"/>
                    </a:cubicBezTo>
                    <a:cubicBezTo>
                      <a:pt x="896" y="211"/>
                      <a:pt x="1674" y="195"/>
                      <a:pt x="2447" y="195"/>
                    </a:cubicBezTo>
                    <a:cubicBezTo>
                      <a:pt x="5543" y="195"/>
                      <a:pt x="8574" y="444"/>
                      <a:pt x="11459" y="1758"/>
                    </a:cubicBezTo>
                    <a:cubicBezTo>
                      <a:pt x="11473" y="1764"/>
                      <a:pt x="11487" y="1767"/>
                      <a:pt x="11499" y="1767"/>
                    </a:cubicBezTo>
                    <a:cubicBezTo>
                      <a:pt x="11588" y="1767"/>
                      <a:pt x="11631" y="1639"/>
                      <a:pt x="11551" y="1599"/>
                    </a:cubicBezTo>
                    <a:cubicBezTo>
                      <a:pt x="8944" y="279"/>
                      <a:pt x="6012" y="0"/>
                      <a:pt x="3116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8" name="Google Shape;2668;p39"/>
              <p:cNvSpPr/>
              <p:nvPr/>
            </p:nvSpPr>
            <p:spPr>
              <a:xfrm>
                <a:off x="7698812" y="3373316"/>
                <a:ext cx="430035" cy="118677"/>
              </a:xfrm>
              <a:custGeom>
                <a:avLst/>
                <a:gdLst/>
                <a:ahLst/>
                <a:cxnLst/>
                <a:rect l="l" t="t" r="r" b="b"/>
                <a:pathLst>
                  <a:path w="12611" h="3480" extrusionOk="0">
                    <a:moveTo>
                      <a:pt x="12519" y="1"/>
                    </a:moveTo>
                    <a:cubicBezTo>
                      <a:pt x="8251" y="92"/>
                      <a:pt x="3891" y="1439"/>
                      <a:pt x="79" y="3333"/>
                    </a:cubicBezTo>
                    <a:cubicBezTo>
                      <a:pt x="1" y="3372"/>
                      <a:pt x="24" y="3479"/>
                      <a:pt x="90" y="3479"/>
                    </a:cubicBezTo>
                    <a:cubicBezTo>
                      <a:pt x="100" y="3479"/>
                      <a:pt x="112" y="3476"/>
                      <a:pt x="125" y="3470"/>
                    </a:cubicBezTo>
                    <a:cubicBezTo>
                      <a:pt x="4074" y="1530"/>
                      <a:pt x="8182" y="594"/>
                      <a:pt x="12542" y="115"/>
                    </a:cubicBezTo>
                    <a:cubicBezTo>
                      <a:pt x="12610" y="115"/>
                      <a:pt x="12610" y="1"/>
                      <a:pt x="12519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9" name="Google Shape;2669;p39"/>
              <p:cNvSpPr/>
              <p:nvPr/>
            </p:nvSpPr>
            <p:spPr>
              <a:xfrm>
                <a:off x="7888038" y="3410589"/>
                <a:ext cx="273277" cy="104797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3073" extrusionOk="0">
                    <a:moveTo>
                      <a:pt x="7946" y="0"/>
                    </a:moveTo>
                    <a:cubicBezTo>
                      <a:pt x="7941" y="0"/>
                      <a:pt x="7935" y="1"/>
                      <a:pt x="7929" y="3"/>
                    </a:cubicBezTo>
                    <a:cubicBezTo>
                      <a:pt x="5190" y="277"/>
                      <a:pt x="2382" y="1487"/>
                      <a:pt x="77" y="2925"/>
                    </a:cubicBezTo>
                    <a:cubicBezTo>
                      <a:pt x="0" y="2983"/>
                      <a:pt x="52" y="3072"/>
                      <a:pt x="125" y="3072"/>
                    </a:cubicBezTo>
                    <a:cubicBezTo>
                      <a:pt x="139" y="3072"/>
                      <a:pt x="154" y="3069"/>
                      <a:pt x="168" y="3062"/>
                    </a:cubicBezTo>
                    <a:cubicBezTo>
                      <a:pt x="1424" y="2331"/>
                      <a:pt x="2725" y="1692"/>
                      <a:pt x="4071" y="1190"/>
                    </a:cubicBezTo>
                    <a:cubicBezTo>
                      <a:pt x="5350" y="711"/>
                      <a:pt x="6651" y="460"/>
                      <a:pt x="7952" y="117"/>
                    </a:cubicBezTo>
                    <a:cubicBezTo>
                      <a:pt x="8014" y="97"/>
                      <a:pt x="8001" y="0"/>
                      <a:pt x="7946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0" name="Google Shape;2670;p39"/>
              <p:cNvSpPr/>
              <p:nvPr/>
            </p:nvSpPr>
            <p:spPr>
              <a:xfrm>
                <a:off x="8137520" y="3503720"/>
                <a:ext cx="99538" cy="98079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2876" extrusionOk="0">
                    <a:moveTo>
                      <a:pt x="137" y="0"/>
                    </a:moveTo>
                    <a:cubicBezTo>
                      <a:pt x="91" y="0"/>
                      <a:pt x="42" y="35"/>
                      <a:pt x="42" y="80"/>
                    </a:cubicBezTo>
                    <a:cubicBezTo>
                      <a:pt x="0" y="1302"/>
                      <a:pt x="1184" y="2875"/>
                      <a:pt x="2498" y="2875"/>
                    </a:cubicBezTo>
                    <a:cubicBezTo>
                      <a:pt x="2607" y="2875"/>
                      <a:pt x="2717" y="2864"/>
                      <a:pt x="2827" y="2842"/>
                    </a:cubicBezTo>
                    <a:cubicBezTo>
                      <a:pt x="2895" y="2819"/>
                      <a:pt x="2918" y="2705"/>
                      <a:pt x="2827" y="2682"/>
                    </a:cubicBezTo>
                    <a:cubicBezTo>
                      <a:pt x="2256" y="2408"/>
                      <a:pt x="1708" y="2248"/>
                      <a:pt x="1252" y="1792"/>
                    </a:cubicBezTo>
                    <a:cubicBezTo>
                      <a:pt x="727" y="1290"/>
                      <a:pt x="544" y="673"/>
                      <a:pt x="202" y="34"/>
                    </a:cubicBezTo>
                    <a:cubicBezTo>
                      <a:pt x="186" y="10"/>
                      <a:pt x="162" y="0"/>
                      <a:pt x="137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1" name="Google Shape;2671;p39"/>
              <p:cNvSpPr/>
              <p:nvPr/>
            </p:nvSpPr>
            <p:spPr>
              <a:xfrm>
                <a:off x="7937450" y="3627849"/>
                <a:ext cx="1000085" cy="427066"/>
              </a:xfrm>
              <a:custGeom>
                <a:avLst/>
                <a:gdLst/>
                <a:ahLst/>
                <a:cxnLst/>
                <a:rect l="l" t="t" r="r" b="b"/>
                <a:pathLst>
                  <a:path w="29328" h="12523" extrusionOk="0">
                    <a:moveTo>
                      <a:pt x="27023" y="1"/>
                    </a:moveTo>
                    <a:cubicBezTo>
                      <a:pt x="24557" y="1690"/>
                      <a:pt x="21910" y="3333"/>
                      <a:pt x="19079" y="4086"/>
                    </a:cubicBezTo>
                    <a:cubicBezTo>
                      <a:pt x="19018" y="4086"/>
                      <a:pt x="19030" y="4158"/>
                      <a:pt x="19081" y="4158"/>
                    </a:cubicBezTo>
                    <a:cubicBezTo>
                      <a:pt x="19088" y="4158"/>
                      <a:pt x="19095" y="4157"/>
                      <a:pt x="19102" y="4155"/>
                    </a:cubicBezTo>
                    <a:cubicBezTo>
                      <a:pt x="21271" y="3812"/>
                      <a:pt x="23142" y="2968"/>
                      <a:pt x="24900" y="1872"/>
                    </a:cubicBezTo>
                    <a:lnTo>
                      <a:pt x="24900" y="1872"/>
                    </a:lnTo>
                    <a:cubicBezTo>
                      <a:pt x="24535" y="2146"/>
                      <a:pt x="24192" y="2420"/>
                      <a:pt x="23827" y="2671"/>
                    </a:cubicBezTo>
                    <a:cubicBezTo>
                      <a:pt x="22663" y="3470"/>
                      <a:pt x="21408" y="4155"/>
                      <a:pt x="20015" y="4497"/>
                    </a:cubicBezTo>
                    <a:cubicBezTo>
                      <a:pt x="18486" y="4908"/>
                      <a:pt x="16888" y="4931"/>
                      <a:pt x="15313" y="5136"/>
                    </a:cubicBezTo>
                    <a:cubicBezTo>
                      <a:pt x="12277" y="5547"/>
                      <a:pt x="9242" y="6414"/>
                      <a:pt x="6457" y="7761"/>
                    </a:cubicBezTo>
                    <a:cubicBezTo>
                      <a:pt x="6229" y="7852"/>
                      <a:pt x="6000" y="7967"/>
                      <a:pt x="5795" y="8104"/>
                    </a:cubicBezTo>
                    <a:cubicBezTo>
                      <a:pt x="3672" y="9199"/>
                      <a:pt x="1732" y="10591"/>
                      <a:pt x="89" y="12303"/>
                    </a:cubicBezTo>
                    <a:cubicBezTo>
                      <a:pt x="0" y="12392"/>
                      <a:pt x="77" y="12522"/>
                      <a:pt x="180" y="12522"/>
                    </a:cubicBezTo>
                    <a:cubicBezTo>
                      <a:pt x="209" y="12522"/>
                      <a:pt x="241" y="12511"/>
                      <a:pt x="271" y="12486"/>
                    </a:cubicBezTo>
                    <a:cubicBezTo>
                      <a:pt x="2417" y="10500"/>
                      <a:pt x="4859" y="8971"/>
                      <a:pt x="7484" y="7852"/>
                    </a:cubicBezTo>
                    <a:cubicBezTo>
                      <a:pt x="8101" y="7729"/>
                      <a:pt x="8741" y="7685"/>
                      <a:pt x="9389" y="7685"/>
                    </a:cubicBezTo>
                    <a:cubicBezTo>
                      <a:pt x="10299" y="7685"/>
                      <a:pt x="11224" y="7772"/>
                      <a:pt x="12118" y="7852"/>
                    </a:cubicBezTo>
                    <a:cubicBezTo>
                      <a:pt x="13556" y="7967"/>
                      <a:pt x="15016" y="8058"/>
                      <a:pt x="16454" y="8081"/>
                    </a:cubicBezTo>
                    <a:cubicBezTo>
                      <a:pt x="16767" y="8081"/>
                      <a:pt x="17084" y="8084"/>
                      <a:pt x="17403" y="8084"/>
                    </a:cubicBezTo>
                    <a:cubicBezTo>
                      <a:pt x="18195" y="8084"/>
                      <a:pt x="18997" y="8061"/>
                      <a:pt x="19776" y="7900"/>
                    </a:cubicBezTo>
                    <a:lnTo>
                      <a:pt x="19776" y="7900"/>
                    </a:lnTo>
                    <a:cubicBezTo>
                      <a:pt x="19763" y="7906"/>
                      <a:pt x="19760" y="7921"/>
                      <a:pt x="19741" y="7921"/>
                    </a:cubicBezTo>
                    <a:cubicBezTo>
                      <a:pt x="18897" y="8263"/>
                      <a:pt x="18075" y="8263"/>
                      <a:pt x="17185" y="8286"/>
                    </a:cubicBezTo>
                    <a:cubicBezTo>
                      <a:pt x="15747" y="8332"/>
                      <a:pt x="14195" y="8514"/>
                      <a:pt x="12848" y="9062"/>
                    </a:cubicBezTo>
                    <a:cubicBezTo>
                      <a:pt x="12739" y="9106"/>
                      <a:pt x="12734" y="9338"/>
                      <a:pt x="12874" y="9338"/>
                    </a:cubicBezTo>
                    <a:cubicBezTo>
                      <a:pt x="12880" y="9338"/>
                      <a:pt x="12887" y="9337"/>
                      <a:pt x="12894" y="9336"/>
                    </a:cubicBezTo>
                    <a:cubicBezTo>
                      <a:pt x="14583" y="9131"/>
                      <a:pt x="16203" y="8948"/>
                      <a:pt x="17915" y="8902"/>
                    </a:cubicBezTo>
                    <a:cubicBezTo>
                      <a:pt x="19285" y="8857"/>
                      <a:pt x="20380" y="8355"/>
                      <a:pt x="21499" y="7624"/>
                    </a:cubicBezTo>
                    <a:cubicBezTo>
                      <a:pt x="22823" y="6734"/>
                      <a:pt x="23964" y="5661"/>
                      <a:pt x="25151" y="4611"/>
                    </a:cubicBezTo>
                    <a:cubicBezTo>
                      <a:pt x="25630" y="4246"/>
                      <a:pt x="26110" y="3881"/>
                      <a:pt x="26589" y="3516"/>
                    </a:cubicBezTo>
                    <a:cubicBezTo>
                      <a:pt x="27502" y="2854"/>
                      <a:pt x="28415" y="2215"/>
                      <a:pt x="29328" y="1575"/>
                    </a:cubicBezTo>
                    <a:cubicBezTo>
                      <a:pt x="28598" y="1119"/>
                      <a:pt x="27776" y="548"/>
                      <a:pt x="27023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2" name="Google Shape;2672;p39"/>
              <p:cNvSpPr/>
              <p:nvPr/>
            </p:nvSpPr>
            <p:spPr>
              <a:xfrm>
                <a:off x="7844730" y="4025608"/>
                <a:ext cx="537075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15750" h="4474" extrusionOk="0">
                    <a:moveTo>
                      <a:pt x="15636" y="0"/>
                    </a:moveTo>
                    <a:cubicBezTo>
                      <a:pt x="14449" y="114"/>
                      <a:pt x="13216" y="206"/>
                      <a:pt x="12029" y="434"/>
                    </a:cubicBezTo>
                    <a:cubicBezTo>
                      <a:pt x="12029" y="411"/>
                      <a:pt x="12006" y="411"/>
                      <a:pt x="11983" y="411"/>
                    </a:cubicBezTo>
                    <a:cubicBezTo>
                      <a:pt x="9130" y="982"/>
                      <a:pt x="6391" y="1849"/>
                      <a:pt x="3584" y="2511"/>
                    </a:cubicBezTo>
                    <a:cubicBezTo>
                      <a:pt x="3470" y="2534"/>
                      <a:pt x="3378" y="2557"/>
                      <a:pt x="3264" y="2580"/>
                    </a:cubicBezTo>
                    <a:cubicBezTo>
                      <a:pt x="5090" y="1781"/>
                      <a:pt x="6825" y="845"/>
                      <a:pt x="8834" y="480"/>
                    </a:cubicBezTo>
                    <a:cubicBezTo>
                      <a:pt x="8925" y="457"/>
                      <a:pt x="8902" y="297"/>
                      <a:pt x="8811" y="297"/>
                    </a:cubicBezTo>
                    <a:cubicBezTo>
                      <a:pt x="6848" y="388"/>
                      <a:pt x="5022" y="1301"/>
                      <a:pt x="3241" y="2009"/>
                    </a:cubicBezTo>
                    <a:cubicBezTo>
                      <a:pt x="2443" y="2328"/>
                      <a:pt x="1644" y="2580"/>
                      <a:pt x="822" y="2785"/>
                    </a:cubicBezTo>
                    <a:cubicBezTo>
                      <a:pt x="799" y="2831"/>
                      <a:pt x="753" y="2899"/>
                      <a:pt x="731" y="2945"/>
                    </a:cubicBezTo>
                    <a:cubicBezTo>
                      <a:pt x="480" y="3447"/>
                      <a:pt x="251" y="3949"/>
                      <a:pt x="23" y="4451"/>
                    </a:cubicBezTo>
                    <a:cubicBezTo>
                      <a:pt x="23" y="4466"/>
                      <a:pt x="14" y="4471"/>
                      <a:pt x="7" y="4473"/>
                    </a:cubicBezTo>
                    <a:lnTo>
                      <a:pt x="7" y="4473"/>
                    </a:lnTo>
                    <a:cubicBezTo>
                      <a:pt x="712" y="4359"/>
                      <a:pt x="1418" y="4245"/>
                      <a:pt x="2123" y="4132"/>
                    </a:cubicBezTo>
                    <a:cubicBezTo>
                      <a:pt x="3721" y="3903"/>
                      <a:pt x="5524" y="3858"/>
                      <a:pt x="7053" y="3287"/>
                    </a:cubicBezTo>
                    <a:cubicBezTo>
                      <a:pt x="7806" y="3013"/>
                      <a:pt x="8400" y="2511"/>
                      <a:pt x="9085" y="2077"/>
                    </a:cubicBezTo>
                    <a:cubicBezTo>
                      <a:pt x="9792" y="1644"/>
                      <a:pt x="10523" y="1301"/>
                      <a:pt x="11299" y="1050"/>
                    </a:cubicBezTo>
                    <a:cubicBezTo>
                      <a:pt x="12714" y="571"/>
                      <a:pt x="14198" y="365"/>
                      <a:pt x="15658" y="183"/>
                    </a:cubicBezTo>
                    <a:cubicBezTo>
                      <a:pt x="15750" y="183"/>
                      <a:pt x="15750" y="0"/>
                      <a:pt x="15636" y="0"/>
                    </a:cubicBezTo>
                    <a:close/>
                    <a:moveTo>
                      <a:pt x="7" y="4473"/>
                    </a:moveTo>
                    <a:cubicBezTo>
                      <a:pt x="5" y="4473"/>
                      <a:pt x="3" y="4474"/>
                      <a:pt x="0" y="4474"/>
                    </a:cubicBezTo>
                    <a:cubicBezTo>
                      <a:pt x="0" y="4474"/>
                      <a:pt x="3" y="4474"/>
                      <a:pt x="7" y="4473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3" name="Google Shape;2673;p39"/>
              <p:cNvSpPr/>
              <p:nvPr/>
            </p:nvSpPr>
            <p:spPr>
              <a:xfrm>
                <a:off x="7514872" y="4295964"/>
                <a:ext cx="320540" cy="157008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4604" extrusionOk="0">
                    <a:moveTo>
                      <a:pt x="65" y="0"/>
                    </a:moveTo>
                    <a:cubicBezTo>
                      <a:pt x="37" y="0"/>
                      <a:pt x="1" y="49"/>
                      <a:pt x="18" y="84"/>
                    </a:cubicBezTo>
                    <a:cubicBezTo>
                      <a:pt x="315" y="655"/>
                      <a:pt x="817" y="1020"/>
                      <a:pt x="1365" y="1362"/>
                    </a:cubicBezTo>
                    <a:cubicBezTo>
                      <a:pt x="1365" y="1385"/>
                      <a:pt x="1388" y="1408"/>
                      <a:pt x="1410" y="1431"/>
                    </a:cubicBezTo>
                    <a:cubicBezTo>
                      <a:pt x="1456" y="1431"/>
                      <a:pt x="1502" y="1453"/>
                      <a:pt x="1547" y="1453"/>
                    </a:cubicBezTo>
                    <a:cubicBezTo>
                      <a:pt x="2072" y="1750"/>
                      <a:pt x="2597" y="1978"/>
                      <a:pt x="3077" y="2275"/>
                    </a:cubicBezTo>
                    <a:cubicBezTo>
                      <a:pt x="3898" y="2754"/>
                      <a:pt x="4674" y="3348"/>
                      <a:pt x="5405" y="3941"/>
                    </a:cubicBezTo>
                    <a:cubicBezTo>
                      <a:pt x="4743" y="3531"/>
                      <a:pt x="4058" y="3188"/>
                      <a:pt x="3328" y="2960"/>
                    </a:cubicBezTo>
                    <a:cubicBezTo>
                      <a:pt x="3322" y="2958"/>
                      <a:pt x="3316" y="2957"/>
                      <a:pt x="3310" y="2957"/>
                    </a:cubicBezTo>
                    <a:cubicBezTo>
                      <a:pt x="3252" y="2957"/>
                      <a:pt x="3220" y="3055"/>
                      <a:pt x="3282" y="3097"/>
                    </a:cubicBezTo>
                    <a:cubicBezTo>
                      <a:pt x="3830" y="3394"/>
                      <a:pt x="4401" y="3667"/>
                      <a:pt x="4971" y="3964"/>
                    </a:cubicBezTo>
                    <a:cubicBezTo>
                      <a:pt x="5405" y="4010"/>
                      <a:pt x="5839" y="4078"/>
                      <a:pt x="6295" y="4124"/>
                    </a:cubicBezTo>
                    <a:cubicBezTo>
                      <a:pt x="6227" y="4078"/>
                      <a:pt x="6181" y="4033"/>
                      <a:pt x="6135" y="3987"/>
                    </a:cubicBezTo>
                    <a:lnTo>
                      <a:pt x="6135" y="3987"/>
                    </a:lnTo>
                    <a:cubicBezTo>
                      <a:pt x="6227" y="4033"/>
                      <a:pt x="6295" y="4078"/>
                      <a:pt x="6386" y="4147"/>
                    </a:cubicBezTo>
                    <a:cubicBezTo>
                      <a:pt x="6820" y="4192"/>
                      <a:pt x="7254" y="4261"/>
                      <a:pt x="7710" y="4329"/>
                    </a:cubicBezTo>
                    <a:cubicBezTo>
                      <a:pt x="8281" y="4421"/>
                      <a:pt x="8851" y="4512"/>
                      <a:pt x="9399" y="4603"/>
                    </a:cubicBezTo>
                    <a:cubicBezTo>
                      <a:pt x="7003" y="3302"/>
                      <a:pt x="4629" y="1750"/>
                      <a:pt x="1935" y="1294"/>
                    </a:cubicBezTo>
                    <a:cubicBezTo>
                      <a:pt x="1228" y="974"/>
                      <a:pt x="566" y="609"/>
                      <a:pt x="87" y="15"/>
                    </a:cubicBezTo>
                    <a:cubicBezTo>
                      <a:pt x="81" y="5"/>
                      <a:pt x="73" y="0"/>
                      <a:pt x="65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4" name="Google Shape;2674;p39"/>
              <p:cNvSpPr/>
              <p:nvPr/>
            </p:nvSpPr>
            <p:spPr>
              <a:xfrm>
                <a:off x="7590201" y="4212416"/>
                <a:ext cx="460452" cy="178015"/>
              </a:xfrm>
              <a:custGeom>
                <a:avLst/>
                <a:gdLst/>
                <a:ahLst/>
                <a:cxnLst/>
                <a:rect l="l" t="t" r="r" b="b"/>
                <a:pathLst>
                  <a:path w="13503" h="5220" extrusionOk="0">
                    <a:moveTo>
                      <a:pt x="3082" y="0"/>
                    </a:moveTo>
                    <a:cubicBezTo>
                      <a:pt x="2055" y="229"/>
                      <a:pt x="1027" y="480"/>
                      <a:pt x="0" y="708"/>
                    </a:cubicBezTo>
                    <a:cubicBezTo>
                      <a:pt x="776" y="1484"/>
                      <a:pt x="1940" y="1872"/>
                      <a:pt x="3105" y="2055"/>
                    </a:cubicBezTo>
                    <a:cubicBezTo>
                      <a:pt x="4474" y="2260"/>
                      <a:pt x="5821" y="2260"/>
                      <a:pt x="7167" y="2580"/>
                    </a:cubicBezTo>
                    <a:cubicBezTo>
                      <a:pt x="8400" y="2853"/>
                      <a:pt x="9564" y="3333"/>
                      <a:pt x="10751" y="3721"/>
                    </a:cubicBezTo>
                    <a:cubicBezTo>
                      <a:pt x="10757" y="3723"/>
                      <a:pt x="10763" y="3724"/>
                      <a:pt x="10769" y="3724"/>
                    </a:cubicBezTo>
                    <a:cubicBezTo>
                      <a:pt x="10827" y="3724"/>
                      <a:pt x="10859" y="3625"/>
                      <a:pt x="10797" y="3584"/>
                    </a:cubicBezTo>
                    <a:cubicBezTo>
                      <a:pt x="10728" y="3538"/>
                      <a:pt x="10637" y="3493"/>
                      <a:pt x="10546" y="3447"/>
                    </a:cubicBezTo>
                    <a:lnTo>
                      <a:pt x="10546" y="3447"/>
                    </a:lnTo>
                    <a:cubicBezTo>
                      <a:pt x="11596" y="3858"/>
                      <a:pt x="12554" y="4383"/>
                      <a:pt x="13399" y="5204"/>
                    </a:cubicBezTo>
                    <a:cubicBezTo>
                      <a:pt x="13409" y="5215"/>
                      <a:pt x="13421" y="5220"/>
                      <a:pt x="13433" y="5220"/>
                    </a:cubicBezTo>
                    <a:cubicBezTo>
                      <a:pt x="13470" y="5220"/>
                      <a:pt x="13502" y="5171"/>
                      <a:pt x="13467" y="5136"/>
                    </a:cubicBezTo>
                    <a:cubicBezTo>
                      <a:pt x="12052" y="3493"/>
                      <a:pt x="9907" y="2739"/>
                      <a:pt x="7875" y="2123"/>
                    </a:cubicBezTo>
                    <a:cubicBezTo>
                      <a:pt x="7190" y="1918"/>
                      <a:pt x="6506" y="1689"/>
                      <a:pt x="5844" y="1438"/>
                    </a:cubicBezTo>
                    <a:lnTo>
                      <a:pt x="5844" y="1438"/>
                    </a:lnTo>
                    <a:cubicBezTo>
                      <a:pt x="6140" y="1461"/>
                      <a:pt x="6437" y="1461"/>
                      <a:pt x="6734" y="1507"/>
                    </a:cubicBezTo>
                    <a:cubicBezTo>
                      <a:pt x="7807" y="1598"/>
                      <a:pt x="8834" y="1872"/>
                      <a:pt x="9884" y="2169"/>
                    </a:cubicBezTo>
                    <a:cubicBezTo>
                      <a:pt x="9890" y="2170"/>
                      <a:pt x="9896" y="2171"/>
                      <a:pt x="9901" y="2171"/>
                    </a:cubicBezTo>
                    <a:cubicBezTo>
                      <a:pt x="9980" y="2171"/>
                      <a:pt x="10015" y="2030"/>
                      <a:pt x="9929" y="2009"/>
                    </a:cubicBezTo>
                    <a:cubicBezTo>
                      <a:pt x="8332" y="1393"/>
                      <a:pt x="6711" y="1347"/>
                      <a:pt x="5090" y="936"/>
                    </a:cubicBezTo>
                    <a:cubicBezTo>
                      <a:pt x="4406" y="754"/>
                      <a:pt x="3721" y="434"/>
                      <a:pt x="3082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5" name="Google Shape;2675;p39"/>
              <p:cNvSpPr/>
              <p:nvPr/>
            </p:nvSpPr>
            <p:spPr>
              <a:xfrm>
                <a:off x="8257248" y="3897762"/>
                <a:ext cx="555318" cy="566101"/>
              </a:xfrm>
              <a:custGeom>
                <a:avLst/>
                <a:gdLst/>
                <a:ahLst/>
                <a:cxnLst/>
                <a:rect l="l" t="t" r="r" b="b"/>
                <a:pathLst>
                  <a:path w="16285" h="16600" extrusionOk="0">
                    <a:moveTo>
                      <a:pt x="16190" y="0"/>
                    </a:moveTo>
                    <a:cubicBezTo>
                      <a:pt x="16171" y="0"/>
                      <a:pt x="16151" y="9"/>
                      <a:pt x="16138" y="29"/>
                    </a:cubicBezTo>
                    <a:cubicBezTo>
                      <a:pt x="13741" y="3247"/>
                      <a:pt x="11048" y="6580"/>
                      <a:pt x="7647" y="8794"/>
                    </a:cubicBezTo>
                    <a:cubicBezTo>
                      <a:pt x="6848" y="9296"/>
                      <a:pt x="5981" y="9729"/>
                      <a:pt x="5250" y="10346"/>
                    </a:cubicBezTo>
                    <a:cubicBezTo>
                      <a:pt x="4520" y="10939"/>
                      <a:pt x="3995" y="11715"/>
                      <a:pt x="3424" y="12468"/>
                    </a:cubicBezTo>
                    <a:cubicBezTo>
                      <a:pt x="2945" y="13108"/>
                      <a:pt x="2420" y="13701"/>
                      <a:pt x="1895" y="14249"/>
                    </a:cubicBezTo>
                    <a:cubicBezTo>
                      <a:pt x="2078" y="13975"/>
                      <a:pt x="2260" y="13678"/>
                      <a:pt x="2443" y="13404"/>
                    </a:cubicBezTo>
                    <a:cubicBezTo>
                      <a:pt x="3630" y="11715"/>
                      <a:pt x="4954" y="10140"/>
                      <a:pt x="6460" y="8725"/>
                    </a:cubicBezTo>
                    <a:cubicBezTo>
                      <a:pt x="6516" y="8688"/>
                      <a:pt x="6466" y="8621"/>
                      <a:pt x="6409" y="8621"/>
                    </a:cubicBezTo>
                    <a:cubicBezTo>
                      <a:pt x="6396" y="8621"/>
                      <a:pt x="6382" y="8625"/>
                      <a:pt x="6369" y="8634"/>
                    </a:cubicBezTo>
                    <a:cubicBezTo>
                      <a:pt x="4931" y="9889"/>
                      <a:pt x="3561" y="11213"/>
                      <a:pt x="2374" y="12720"/>
                    </a:cubicBezTo>
                    <a:cubicBezTo>
                      <a:pt x="1553" y="13770"/>
                      <a:pt x="914" y="14934"/>
                      <a:pt x="46" y="15915"/>
                    </a:cubicBezTo>
                    <a:cubicBezTo>
                      <a:pt x="23" y="15915"/>
                      <a:pt x="1" y="15938"/>
                      <a:pt x="1" y="15961"/>
                    </a:cubicBezTo>
                    <a:cubicBezTo>
                      <a:pt x="982" y="16257"/>
                      <a:pt x="2009" y="16463"/>
                      <a:pt x="3036" y="16600"/>
                    </a:cubicBezTo>
                    <a:cubicBezTo>
                      <a:pt x="3630" y="16098"/>
                      <a:pt x="4200" y="15527"/>
                      <a:pt x="4748" y="14956"/>
                    </a:cubicBezTo>
                    <a:cubicBezTo>
                      <a:pt x="4862" y="14888"/>
                      <a:pt x="4954" y="14819"/>
                      <a:pt x="5045" y="14728"/>
                    </a:cubicBezTo>
                    <a:cubicBezTo>
                      <a:pt x="6255" y="13838"/>
                      <a:pt x="7464" y="12948"/>
                      <a:pt x="8606" y="11966"/>
                    </a:cubicBezTo>
                    <a:cubicBezTo>
                      <a:pt x="10592" y="10254"/>
                      <a:pt x="12555" y="8132"/>
                      <a:pt x="13513" y="5644"/>
                    </a:cubicBezTo>
                    <a:cubicBezTo>
                      <a:pt x="13544" y="5583"/>
                      <a:pt x="13493" y="5532"/>
                      <a:pt x="13442" y="5532"/>
                    </a:cubicBezTo>
                    <a:cubicBezTo>
                      <a:pt x="13417" y="5532"/>
                      <a:pt x="13391" y="5545"/>
                      <a:pt x="13376" y="5575"/>
                    </a:cubicBezTo>
                    <a:cubicBezTo>
                      <a:pt x="12075" y="8109"/>
                      <a:pt x="10249" y="10072"/>
                      <a:pt x="8035" y="11829"/>
                    </a:cubicBezTo>
                    <a:cubicBezTo>
                      <a:pt x="7693" y="12103"/>
                      <a:pt x="7373" y="12354"/>
                      <a:pt x="7031" y="12628"/>
                    </a:cubicBezTo>
                    <a:cubicBezTo>
                      <a:pt x="7236" y="12423"/>
                      <a:pt x="7442" y="12217"/>
                      <a:pt x="7647" y="12035"/>
                    </a:cubicBezTo>
                    <a:cubicBezTo>
                      <a:pt x="10592" y="9410"/>
                      <a:pt x="12691" y="5735"/>
                      <a:pt x="14654" y="2311"/>
                    </a:cubicBezTo>
                    <a:cubicBezTo>
                      <a:pt x="15202" y="1581"/>
                      <a:pt x="15727" y="850"/>
                      <a:pt x="16252" y="97"/>
                    </a:cubicBezTo>
                    <a:cubicBezTo>
                      <a:pt x="16285" y="49"/>
                      <a:pt x="16237" y="0"/>
                      <a:pt x="16190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6" name="Google Shape;2676;p39"/>
              <p:cNvSpPr/>
              <p:nvPr/>
            </p:nvSpPr>
            <p:spPr>
              <a:xfrm>
                <a:off x="9076044" y="4155603"/>
                <a:ext cx="80237" cy="111890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3281" extrusionOk="0">
                    <a:moveTo>
                      <a:pt x="2353" y="0"/>
                    </a:moveTo>
                    <a:cubicBezTo>
                      <a:pt x="1622" y="1027"/>
                      <a:pt x="801" y="2009"/>
                      <a:pt x="70" y="3059"/>
                    </a:cubicBezTo>
                    <a:cubicBezTo>
                      <a:pt x="1" y="3163"/>
                      <a:pt x="77" y="3280"/>
                      <a:pt x="177" y="3280"/>
                    </a:cubicBezTo>
                    <a:cubicBezTo>
                      <a:pt x="209" y="3280"/>
                      <a:pt x="243" y="3269"/>
                      <a:pt x="276" y="3241"/>
                    </a:cubicBezTo>
                    <a:cubicBezTo>
                      <a:pt x="1029" y="2556"/>
                      <a:pt x="1714" y="1735"/>
                      <a:pt x="2353" y="913"/>
                    </a:cubicBezTo>
                    <a:lnTo>
                      <a:pt x="2353" y="0"/>
                    </a:ln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7" name="Google Shape;2677;p39"/>
              <p:cNvSpPr/>
              <p:nvPr/>
            </p:nvSpPr>
            <p:spPr>
              <a:xfrm>
                <a:off x="8569032" y="3725141"/>
                <a:ext cx="534313" cy="673013"/>
              </a:xfrm>
              <a:custGeom>
                <a:avLst/>
                <a:gdLst/>
                <a:ahLst/>
                <a:cxnLst/>
                <a:rect l="l" t="t" r="r" b="b"/>
                <a:pathLst>
                  <a:path w="15669" h="19735" extrusionOk="0">
                    <a:moveTo>
                      <a:pt x="12953" y="1"/>
                    </a:moveTo>
                    <a:cubicBezTo>
                      <a:pt x="12405" y="731"/>
                      <a:pt x="11925" y="1484"/>
                      <a:pt x="11492" y="2283"/>
                    </a:cubicBezTo>
                    <a:cubicBezTo>
                      <a:pt x="11378" y="2466"/>
                      <a:pt x="11263" y="2648"/>
                      <a:pt x="11149" y="2808"/>
                    </a:cubicBezTo>
                    <a:cubicBezTo>
                      <a:pt x="10099" y="4474"/>
                      <a:pt x="8981" y="6300"/>
                      <a:pt x="8365" y="8149"/>
                    </a:cubicBezTo>
                    <a:cubicBezTo>
                      <a:pt x="8349" y="8210"/>
                      <a:pt x="8395" y="8251"/>
                      <a:pt x="8441" y="8251"/>
                    </a:cubicBezTo>
                    <a:cubicBezTo>
                      <a:pt x="8464" y="8251"/>
                      <a:pt x="8486" y="8241"/>
                      <a:pt x="8502" y="8218"/>
                    </a:cubicBezTo>
                    <a:cubicBezTo>
                      <a:pt x="9255" y="6962"/>
                      <a:pt x="9871" y="5639"/>
                      <a:pt x="10579" y="4360"/>
                    </a:cubicBezTo>
                    <a:lnTo>
                      <a:pt x="10579" y="4360"/>
                    </a:lnTo>
                    <a:cubicBezTo>
                      <a:pt x="10054" y="5730"/>
                      <a:pt x="9666" y="7122"/>
                      <a:pt x="9186" y="8492"/>
                    </a:cubicBezTo>
                    <a:cubicBezTo>
                      <a:pt x="8639" y="9998"/>
                      <a:pt x="7817" y="11276"/>
                      <a:pt x="6881" y="12463"/>
                    </a:cubicBezTo>
                    <a:cubicBezTo>
                      <a:pt x="6105" y="13308"/>
                      <a:pt x="5329" y="14152"/>
                      <a:pt x="4576" y="15020"/>
                    </a:cubicBezTo>
                    <a:cubicBezTo>
                      <a:pt x="4553" y="15020"/>
                      <a:pt x="4553" y="15043"/>
                      <a:pt x="4553" y="15065"/>
                    </a:cubicBezTo>
                    <a:cubicBezTo>
                      <a:pt x="3092" y="16617"/>
                      <a:pt x="1608" y="18170"/>
                      <a:pt x="56" y="19630"/>
                    </a:cubicBezTo>
                    <a:cubicBezTo>
                      <a:pt x="1" y="19667"/>
                      <a:pt x="50" y="19734"/>
                      <a:pt x="107" y="19734"/>
                    </a:cubicBezTo>
                    <a:cubicBezTo>
                      <a:pt x="121" y="19734"/>
                      <a:pt x="134" y="19730"/>
                      <a:pt x="148" y="19722"/>
                    </a:cubicBezTo>
                    <a:cubicBezTo>
                      <a:pt x="2042" y="18192"/>
                      <a:pt x="3754" y="16481"/>
                      <a:pt x="5443" y="14746"/>
                    </a:cubicBezTo>
                    <a:cubicBezTo>
                      <a:pt x="6333" y="13810"/>
                      <a:pt x="7223" y="12920"/>
                      <a:pt x="7977" y="11915"/>
                    </a:cubicBezTo>
                    <a:cubicBezTo>
                      <a:pt x="8228" y="11687"/>
                      <a:pt x="8479" y="11436"/>
                      <a:pt x="8730" y="11185"/>
                    </a:cubicBezTo>
                    <a:cubicBezTo>
                      <a:pt x="9666" y="10249"/>
                      <a:pt x="10510" y="9336"/>
                      <a:pt x="11149" y="8218"/>
                    </a:cubicBezTo>
                    <a:lnTo>
                      <a:pt x="11149" y="8218"/>
                    </a:lnTo>
                    <a:cubicBezTo>
                      <a:pt x="10510" y="9656"/>
                      <a:pt x="9825" y="10888"/>
                      <a:pt x="8753" y="12075"/>
                    </a:cubicBezTo>
                    <a:cubicBezTo>
                      <a:pt x="7703" y="13239"/>
                      <a:pt x="6516" y="14312"/>
                      <a:pt x="5511" y="15499"/>
                    </a:cubicBezTo>
                    <a:cubicBezTo>
                      <a:pt x="5476" y="15552"/>
                      <a:pt x="5509" y="15605"/>
                      <a:pt x="5558" y="15605"/>
                    </a:cubicBezTo>
                    <a:cubicBezTo>
                      <a:pt x="5572" y="15605"/>
                      <a:pt x="5587" y="15601"/>
                      <a:pt x="5603" y="15590"/>
                    </a:cubicBezTo>
                    <a:cubicBezTo>
                      <a:pt x="7794" y="13696"/>
                      <a:pt x="10054" y="11527"/>
                      <a:pt x="11286" y="8857"/>
                    </a:cubicBezTo>
                    <a:cubicBezTo>
                      <a:pt x="12564" y="6095"/>
                      <a:pt x="13843" y="3424"/>
                      <a:pt x="15669" y="982"/>
                    </a:cubicBezTo>
                    <a:cubicBezTo>
                      <a:pt x="14733" y="754"/>
                      <a:pt x="13820" y="434"/>
                      <a:pt x="12953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8" name="Google Shape;2678;p39"/>
              <p:cNvSpPr/>
              <p:nvPr/>
            </p:nvSpPr>
            <p:spPr>
              <a:xfrm>
                <a:off x="8737491" y="3933739"/>
                <a:ext cx="418782" cy="564396"/>
              </a:xfrm>
              <a:custGeom>
                <a:avLst/>
                <a:gdLst/>
                <a:ahLst/>
                <a:cxnLst/>
                <a:rect l="l" t="t" r="r" b="b"/>
                <a:pathLst>
                  <a:path w="12281" h="16550" extrusionOk="0">
                    <a:moveTo>
                      <a:pt x="12281" y="1"/>
                    </a:moveTo>
                    <a:cubicBezTo>
                      <a:pt x="11208" y="823"/>
                      <a:pt x="10272" y="1850"/>
                      <a:pt x="9633" y="3059"/>
                    </a:cubicBezTo>
                    <a:cubicBezTo>
                      <a:pt x="8743" y="4794"/>
                      <a:pt x="8697" y="6803"/>
                      <a:pt x="7967" y="8606"/>
                    </a:cubicBezTo>
                    <a:cubicBezTo>
                      <a:pt x="7488" y="9747"/>
                      <a:pt x="6666" y="10569"/>
                      <a:pt x="5821" y="11413"/>
                    </a:cubicBezTo>
                    <a:cubicBezTo>
                      <a:pt x="5000" y="12235"/>
                      <a:pt x="4178" y="13057"/>
                      <a:pt x="3356" y="13856"/>
                    </a:cubicBezTo>
                    <a:cubicBezTo>
                      <a:pt x="2694" y="14518"/>
                      <a:pt x="1987" y="15180"/>
                      <a:pt x="1279" y="15819"/>
                    </a:cubicBezTo>
                    <a:cubicBezTo>
                      <a:pt x="1644" y="15294"/>
                      <a:pt x="2032" y="14746"/>
                      <a:pt x="2420" y="14244"/>
                    </a:cubicBezTo>
                    <a:cubicBezTo>
                      <a:pt x="3813" y="12418"/>
                      <a:pt x="5273" y="10683"/>
                      <a:pt x="6689" y="8903"/>
                    </a:cubicBezTo>
                    <a:cubicBezTo>
                      <a:pt x="6740" y="8851"/>
                      <a:pt x="6701" y="8787"/>
                      <a:pt x="6640" y="8787"/>
                    </a:cubicBezTo>
                    <a:cubicBezTo>
                      <a:pt x="6620" y="8787"/>
                      <a:pt x="6597" y="8794"/>
                      <a:pt x="6575" y="8811"/>
                    </a:cubicBezTo>
                    <a:cubicBezTo>
                      <a:pt x="5000" y="10341"/>
                      <a:pt x="3516" y="12053"/>
                      <a:pt x="2101" y="13764"/>
                    </a:cubicBezTo>
                    <a:cubicBezTo>
                      <a:pt x="1416" y="14563"/>
                      <a:pt x="686" y="15431"/>
                      <a:pt x="1" y="16321"/>
                    </a:cubicBezTo>
                    <a:lnTo>
                      <a:pt x="92" y="16321"/>
                    </a:lnTo>
                    <a:cubicBezTo>
                      <a:pt x="1348" y="16389"/>
                      <a:pt x="2603" y="16481"/>
                      <a:pt x="3881" y="16549"/>
                    </a:cubicBezTo>
                    <a:cubicBezTo>
                      <a:pt x="4680" y="15819"/>
                      <a:pt x="5456" y="15066"/>
                      <a:pt x="6232" y="14335"/>
                    </a:cubicBezTo>
                    <a:cubicBezTo>
                      <a:pt x="6894" y="13696"/>
                      <a:pt x="7624" y="13080"/>
                      <a:pt x="8172" y="12327"/>
                    </a:cubicBezTo>
                    <a:cubicBezTo>
                      <a:pt x="8629" y="11665"/>
                      <a:pt x="8811" y="10911"/>
                      <a:pt x="8948" y="10135"/>
                    </a:cubicBezTo>
                    <a:cubicBezTo>
                      <a:pt x="9565" y="6643"/>
                      <a:pt x="9975" y="3037"/>
                      <a:pt x="12281" y="412"/>
                    </a:cubicBezTo>
                    <a:lnTo>
                      <a:pt x="12281" y="1"/>
                    </a:ln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9" name="Google Shape;2679;p39"/>
              <p:cNvSpPr/>
              <p:nvPr/>
            </p:nvSpPr>
            <p:spPr>
              <a:xfrm>
                <a:off x="9118909" y="4354857"/>
                <a:ext cx="37374" cy="154928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4543" extrusionOk="0">
                    <a:moveTo>
                      <a:pt x="1096" y="0"/>
                    </a:moveTo>
                    <a:cubicBezTo>
                      <a:pt x="1027" y="183"/>
                      <a:pt x="959" y="366"/>
                      <a:pt x="890" y="548"/>
                    </a:cubicBezTo>
                    <a:cubicBezTo>
                      <a:pt x="525" y="1712"/>
                      <a:pt x="388" y="2922"/>
                      <a:pt x="114" y="4109"/>
                    </a:cubicBezTo>
                    <a:cubicBezTo>
                      <a:pt x="69" y="4246"/>
                      <a:pt x="46" y="4383"/>
                      <a:pt x="0" y="4543"/>
                    </a:cubicBezTo>
                    <a:lnTo>
                      <a:pt x="1005" y="4543"/>
                    </a:lnTo>
                    <a:cubicBezTo>
                      <a:pt x="1027" y="4428"/>
                      <a:pt x="1073" y="4337"/>
                      <a:pt x="1096" y="4223"/>
                    </a:cubicBezTo>
                    <a:lnTo>
                      <a:pt x="1096" y="0"/>
                    </a:ln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80" name="Google Shape;2680;p39"/>
              <p:cNvSpPr/>
              <p:nvPr/>
            </p:nvSpPr>
            <p:spPr>
              <a:xfrm>
                <a:off x="8243983" y="4235673"/>
                <a:ext cx="912277" cy="274116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8038" extrusionOk="0">
                    <a:moveTo>
                      <a:pt x="3417" y="0"/>
                    </a:moveTo>
                    <a:cubicBezTo>
                      <a:pt x="3317" y="0"/>
                      <a:pt x="3218" y="52"/>
                      <a:pt x="3151" y="163"/>
                    </a:cubicBezTo>
                    <a:cubicBezTo>
                      <a:pt x="1587" y="2498"/>
                      <a:pt x="0" y="5870"/>
                      <a:pt x="24" y="5870"/>
                    </a:cubicBezTo>
                    <a:cubicBezTo>
                      <a:pt x="24" y="5870"/>
                      <a:pt x="24" y="5869"/>
                      <a:pt x="24" y="5869"/>
                    </a:cubicBezTo>
                    <a:cubicBezTo>
                      <a:pt x="24" y="5915"/>
                      <a:pt x="47" y="5938"/>
                      <a:pt x="93" y="5960"/>
                    </a:cubicBezTo>
                    <a:cubicBezTo>
                      <a:pt x="184" y="5983"/>
                      <a:pt x="275" y="6006"/>
                      <a:pt x="390" y="6052"/>
                    </a:cubicBezTo>
                    <a:cubicBezTo>
                      <a:pt x="1371" y="6348"/>
                      <a:pt x="2398" y="6554"/>
                      <a:pt x="3425" y="6691"/>
                    </a:cubicBezTo>
                    <a:cubicBezTo>
                      <a:pt x="4567" y="6851"/>
                      <a:pt x="5754" y="6942"/>
                      <a:pt x="6918" y="7010"/>
                    </a:cubicBezTo>
                    <a:cubicBezTo>
                      <a:pt x="9451" y="7170"/>
                      <a:pt x="11962" y="7330"/>
                      <a:pt x="14473" y="7467"/>
                    </a:cubicBezTo>
                    <a:lnTo>
                      <a:pt x="14564" y="7467"/>
                    </a:lnTo>
                    <a:cubicBezTo>
                      <a:pt x="15820" y="7535"/>
                      <a:pt x="17075" y="7627"/>
                      <a:pt x="18353" y="7695"/>
                    </a:cubicBezTo>
                    <a:cubicBezTo>
                      <a:pt x="20773" y="7855"/>
                      <a:pt x="23215" y="7992"/>
                      <a:pt x="25657" y="8038"/>
                    </a:cubicBezTo>
                    <a:lnTo>
                      <a:pt x="26753" y="8038"/>
                    </a:lnTo>
                    <a:lnTo>
                      <a:pt x="26753" y="4180"/>
                    </a:lnTo>
                    <a:cubicBezTo>
                      <a:pt x="24217" y="4495"/>
                      <a:pt x="21669" y="4714"/>
                      <a:pt x="19109" y="4714"/>
                    </a:cubicBezTo>
                    <a:cubicBezTo>
                      <a:pt x="18144" y="4714"/>
                      <a:pt x="17176" y="4683"/>
                      <a:pt x="16208" y="4614"/>
                    </a:cubicBezTo>
                    <a:cubicBezTo>
                      <a:pt x="14062" y="4454"/>
                      <a:pt x="11916" y="4089"/>
                      <a:pt x="9862" y="3450"/>
                    </a:cubicBezTo>
                    <a:cubicBezTo>
                      <a:pt x="7831" y="2833"/>
                      <a:pt x="5046" y="1920"/>
                      <a:pt x="3699" y="163"/>
                    </a:cubicBezTo>
                    <a:cubicBezTo>
                      <a:pt x="3629" y="57"/>
                      <a:pt x="3523" y="0"/>
                      <a:pt x="3417" y="0"/>
                    </a:cubicBezTo>
                    <a:close/>
                  </a:path>
                </a:pathLst>
              </a:custGeom>
              <a:solidFill>
                <a:srgbClr val="412606">
                  <a:alpha val="324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81" name="Google Shape;2681;p39"/>
              <p:cNvSpPr/>
              <p:nvPr/>
            </p:nvSpPr>
            <p:spPr>
              <a:xfrm>
                <a:off x="7090180" y="4294361"/>
                <a:ext cx="79726" cy="77754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2280" extrusionOk="0">
                    <a:moveTo>
                      <a:pt x="2033" y="1"/>
                    </a:moveTo>
                    <a:cubicBezTo>
                      <a:pt x="1036" y="1"/>
                      <a:pt x="0" y="1287"/>
                      <a:pt x="215" y="2231"/>
                    </a:cubicBezTo>
                    <a:cubicBezTo>
                      <a:pt x="225" y="2263"/>
                      <a:pt x="256" y="2280"/>
                      <a:pt x="285" y="2280"/>
                    </a:cubicBezTo>
                    <a:cubicBezTo>
                      <a:pt x="319" y="2280"/>
                      <a:pt x="352" y="2257"/>
                      <a:pt x="352" y="2208"/>
                    </a:cubicBezTo>
                    <a:cubicBezTo>
                      <a:pt x="352" y="1660"/>
                      <a:pt x="740" y="1181"/>
                      <a:pt x="1151" y="838"/>
                    </a:cubicBezTo>
                    <a:cubicBezTo>
                      <a:pt x="1493" y="565"/>
                      <a:pt x="1904" y="450"/>
                      <a:pt x="2246" y="245"/>
                    </a:cubicBezTo>
                    <a:cubicBezTo>
                      <a:pt x="2338" y="199"/>
                      <a:pt x="2338" y="40"/>
                      <a:pt x="2224" y="17"/>
                    </a:cubicBezTo>
                    <a:cubicBezTo>
                      <a:pt x="2160" y="6"/>
                      <a:pt x="2097" y="1"/>
                      <a:pt x="2033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82" name="Google Shape;2682;p39"/>
              <p:cNvSpPr/>
              <p:nvPr/>
            </p:nvSpPr>
            <p:spPr>
              <a:xfrm>
                <a:off x="7142627" y="4326041"/>
                <a:ext cx="77100" cy="9115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673" extrusionOk="0">
                    <a:moveTo>
                      <a:pt x="2101" y="1"/>
                    </a:moveTo>
                    <a:cubicBezTo>
                      <a:pt x="1439" y="69"/>
                      <a:pt x="914" y="366"/>
                      <a:pt x="571" y="914"/>
                    </a:cubicBezTo>
                    <a:cubicBezTo>
                      <a:pt x="252" y="1439"/>
                      <a:pt x="1" y="2101"/>
                      <a:pt x="389" y="2626"/>
                    </a:cubicBezTo>
                    <a:cubicBezTo>
                      <a:pt x="409" y="2656"/>
                      <a:pt x="446" y="2672"/>
                      <a:pt x="482" y="2672"/>
                    </a:cubicBezTo>
                    <a:cubicBezTo>
                      <a:pt x="528" y="2672"/>
                      <a:pt x="571" y="2644"/>
                      <a:pt x="571" y="2580"/>
                    </a:cubicBezTo>
                    <a:cubicBezTo>
                      <a:pt x="571" y="2055"/>
                      <a:pt x="663" y="1599"/>
                      <a:pt x="937" y="1142"/>
                    </a:cubicBezTo>
                    <a:cubicBezTo>
                      <a:pt x="1233" y="663"/>
                      <a:pt x="1713" y="526"/>
                      <a:pt x="2169" y="252"/>
                    </a:cubicBezTo>
                    <a:cubicBezTo>
                      <a:pt x="2260" y="183"/>
                      <a:pt x="2238" y="1"/>
                      <a:pt x="2101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</p:grp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C6A6A3C8-3505-0C4C-A254-D96965EB4619}"/>
              </a:ext>
            </a:extLst>
          </p:cNvPr>
          <p:cNvSpPr txBox="1"/>
          <p:nvPr/>
        </p:nvSpPr>
        <p:spPr>
          <a:xfrm>
            <a:off x="3940967" y="2810266"/>
            <a:ext cx="4745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 startAt="5"/>
            </a:pPr>
            <a:r>
              <a:rPr lang="en-US" dirty="0">
                <a:solidFill>
                  <a:srgbClr val="0070C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Neg – DADA (Wagon to Dog)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 algn="ctr">
              <a:buAutoNum type="arabicPeriod" startAt="5"/>
            </a:pPr>
            <a:r>
              <a:rPr lang="en-US" dirty="0">
                <a:solidFill>
                  <a:srgbClr val="0070C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Neg – ADAD (Dog to Wagon)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 algn="ctr">
              <a:buAutoNum type="arabicPeriod" startAt="5"/>
            </a:pPr>
            <a:r>
              <a:rPr lang="en-US" dirty="0">
                <a:solidFill>
                  <a:srgbClr val="0070C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Neg – ADAD (Wagon to Dog)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 algn="ctr">
              <a:buAutoNum type="arabicPeriod" startAt="5"/>
            </a:pPr>
            <a:r>
              <a:rPr lang="en-US" dirty="0">
                <a:solidFill>
                  <a:srgbClr val="0070C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Neg – DADA (Dog to Wagon)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65A0020-1E48-6346-86AB-A4B6E52161CF}"/>
              </a:ext>
            </a:extLst>
          </p:cNvPr>
          <p:cNvSpPr txBox="1"/>
          <p:nvPr/>
        </p:nvSpPr>
        <p:spPr>
          <a:xfrm>
            <a:off x="4961845" y="2269303"/>
            <a:ext cx="27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Disagreement Study</a:t>
            </a:r>
          </a:p>
        </p:txBody>
      </p:sp>
    </p:spTree>
    <p:extLst>
      <p:ext uri="{BB962C8B-B14F-4D97-AF65-F5344CB8AC3E}">
        <p14:creationId xmlns:p14="http://schemas.microsoft.com/office/powerpoint/2010/main" val="117837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Training Negative Agreement</a:t>
            </a:r>
          </a:p>
        </p:txBody>
      </p:sp>
      <p:pic>
        <p:nvPicPr>
          <p:cNvPr id="3" name="TrnNgA_Clp_1" descr="TrnNgA_Clp_1">
            <a:hlinkClick r:id="" action="ppaction://media"/>
            <a:extLst>
              <a:ext uri="{FF2B5EF4-FFF2-40B4-BE49-F238E27FC236}">
                <a16:creationId xmlns:a16="http://schemas.microsoft.com/office/drawing/2014/main" id="{394B5684-850A-934F-AE60-85816F06B9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8841" y="856580"/>
            <a:ext cx="9150350" cy="514707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F3EF00-9F59-F54A-AE3A-ADCE277A1738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B47F58-8C67-9744-9E36-30709E884D4F}"/>
              </a:ext>
            </a:extLst>
          </p:cNvPr>
          <p:cNvSpPr/>
          <p:nvPr/>
        </p:nvSpPr>
        <p:spPr>
          <a:xfrm>
            <a:off x="1108868" y="6122715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Casey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to be pushed down the slide!”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988FA-E0F4-8A43-8DE2-35AEC0659155}"/>
              </a:ext>
            </a:extLst>
          </p:cNvPr>
          <p:cNvSpPr/>
          <p:nvPr/>
        </p:nvSpPr>
        <p:spPr>
          <a:xfrm>
            <a:off x="3555603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BC92A7-755F-D44C-97F8-355671ABA705}"/>
              </a:ext>
            </a:extLst>
          </p:cNvPr>
          <p:cNvSpPr/>
          <p:nvPr/>
        </p:nvSpPr>
        <p:spPr>
          <a:xfrm>
            <a:off x="891578" y="6122715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Casey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to be pushed down the slide!”</a:t>
            </a:r>
          </a:p>
        </p:txBody>
      </p:sp>
    </p:spTree>
    <p:extLst>
      <p:ext uri="{BB962C8B-B14F-4D97-AF65-F5344CB8AC3E}">
        <p14:creationId xmlns:p14="http://schemas.microsoft.com/office/powerpoint/2010/main" val="26593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Training Negative Agreement</a:t>
            </a:r>
          </a:p>
        </p:txBody>
      </p:sp>
      <p:pic>
        <p:nvPicPr>
          <p:cNvPr id="2" name="TrnNgA_Clp_2" descr="TrnNgA_Clp_2">
            <a:hlinkClick r:id="" action="ppaction://media"/>
            <a:extLst>
              <a:ext uri="{FF2B5EF4-FFF2-40B4-BE49-F238E27FC236}">
                <a16:creationId xmlns:a16="http://schemas.microsoft.com/office/drawing/2014/main" id="{FF631BD1-6BCF-D641-A601-D48C0508D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253" y="856580"/>
            <a:ext cx="9151938" cy="51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1017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imated Corgi GIFs | Tenor">
            <a:extLst>
              <a:ext uri="{FF2B5EF4-FFF2-40B4-BE49-F238E27FC236}">
                <a16:creationId xmlns:a16="http://schemas.microsoft.com/office/drawing/2014/main" id="{9A4D103F-12F6-494A-A39E-E5F6C3361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2" y="2009775"/>
            <a:ext cx="4699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46C2C"/>
                </a:solidFill>
              </a:rPr>
              <a:t>That was practice. We will play the official guessing game four times altogether. Let’s do the first one!</a:t>
            </a:r>
          </a:p>
        </p:txBody>
      </p:sp>
    </p:spTree>
    <p:extLst>
      <p:ext uri="{BB962C8B-B14F-4D97-AF65-F5344CB8AC3E}">
        <p14:creationId xmlns:p14="http://schemas.microsoft.com/office/powerpoint/2010/main" val="1564294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Dog Negative Agreement</a:t>
            </a:r>
          </a:p>
        </p:txBody>
      </p:sp>
      <p:pic>
        <p:nvPicPr>
          <p:cNvPr id="2" name="DgNgA_Clp_1" descr="DgNgA_Clp_1">
            <a:hlinkClick r:id="" action="ppaction://media"/>
            <a:extLst>
              <a:ext uri="{FF2B5EF4-FFF2-40B4-BE49-F238E27FC236}">
                <a16:creationId xmlns:a16="http://schemas.microsoft.com/office/drawing/2014/main" id="{A0B08158-1907-4C40-B7C2-58D36E8716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4571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88FE631-F417-B242-A0B4-2742CB008E3F}"/>
              </a:ext>
            </a:extLst>
          </p:cNvPr>
          <p:cNvSpPr/>
          <p:nvPr/>
        </p:nvSpPr>
        <p:spPr>
          <a:xfrm>
            <a:off x="3557587" y="6122492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770E21-4EFF-F44F-8630-55A816736325}"/>
              </a:ext>
            </a:extLst>
          </p:cNvPr>
          <p:cNvSpPr/>
          <p:nvPr/>
        </p:nvSpPr>
        <p:spPr>
          <a:xfrm>
            <a:off x="1107280" y="6122492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Bailey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Devin to feed the dog three treats!”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BDC752-03F1-F140-8876-170308E32CB3}"/>
              </a:ext>
            </a:extLst>
          </p:cNvPr>
          <p:cNvSpPr/>
          <p:nvPr/>
        </p:nvSpPr>
        <p:spPr>
          <a:xfrm>
            <a:off x="3557587" y="6122492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2E55A8-B31C-4946-8B4C-8FA9F2B4A590}"/>
              </a:ext>
            </a:extLst>
          </p:cNvPr>
          <p:cNvSpPr/>
          <p:nvPr/>
        </p:nvSpPr>
        <p:spPr>
          <a:xfrm>
            <a:off x="889991" y="6122492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Bailey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Devin to feed the dog three treats!”</a:t>
            </a:r>
          </a:p>
        </p:txBody>
      </p:sp>
    </p:spTree>
    <p:extLst>
      <p:ext uri="{BB962C8B-B14F-4D97-AF65-F5344CB8AC3E}">
        <p14:creationId xmlns:p14="http://schemas.microsoft.com/office/powerpoint/2010/main" val="138721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Dog Negative Agreement</a:t>
            </a:r>
          </a:p>
        </p:txBody>
      </p:sp>
      <p:pic>
        <p:nvPicPr>
          <p:cNvPr id="2" name="DgNgA_Clp_2" descr="DgNgA_Clp_2">
            <a:hlinkClick r:id="" action="ppaction://media"/>
            <a:extLst>
              <a:ext uri="{FF2B5EF4-FFF2-40B4-BE49-F238E27FC236}">
                <a16:creationId xmlns:a16="http://schemas.microsoft.com/office/drawing/2014/main" id="{CC8D2C75-ECB0-4143-AEFF-D12C41C3F2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8143"/>
            <a:ext cx="9140825" cy="51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9557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E3E20"/>
                </a:solidFill>
              </a:rPr>
              <a:t>Okay, three more to go! Let’s do the next one.</a:t>
            </a:r>
          </a:p>
        </p:txBody>
      </p:sp>
      <p:pic>
        <p:nvPicPr>
          <p:cNvPr id="3074" name="Picture 2" descr="LINE Creators&amp;#39; Stickers - lovely cat miao Example with GIF Animation">
            <a:extLst>
              <a:ext uri="{FF2B5EF4-FFF2-40B4-BE49-F238E27FC236}">
                <a16:creationId xmlns:a16="http://schemas.microsoft.com/office/drawing/2014/main" id="{9AF1C1B4-18E3-1748-8C55-8C241D89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1" y="1524000"/>
            <a:ext cx="406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453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4392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Snowman Negative Disagreement</a:t>
            </a:r>
          </a:p>
        </p:txBody>
      </p:sp>
      <p:pic>
        <p:nvPicPr>
          <p:cNvPr id="2" name="SnwPsD_Clp_1" descr="SnwPsD_Clp_1">
            <a:hlinkClick r:id="" action="ppaction://media"/>
            <a:extLst>
              <a:ext uri="{FF2B5EF4-FFF2-40B4-BE49-F238E27FC236}">
                <a16:creationId xmlns:a16="http://schemas.microsoft.com/office/drawing/2014/main" id="{1FEF05EF-F751-124A-8BAD-0D8E2E54C1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6580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74D18B-6993-2048-9FB6-7D7EACC253F0}"/>
              </a:ext>
            </a:extLst>
          </p:cNvPr>
          <p:cNvSpPr/>
          <p:nvPr/>
        </p:nvSpPr>
        <p:spPr>
          <a:xfrm>
            <a:off x="3557587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CE7E1A-4948-D649-B7AB-4E63460F5A2B}"/>
              </a:ext>
            </a:extLst>
          </p:cNvPr>
          <p:cNvSpPr/>
          <p:nvPr/>
        </p:nvSpPr>
        <p:spPr>
          <a:xfrm>
            <a:off x="1107280" y="6124501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Jordan wanted Avery to draw the hat on the snowman!”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1C3EF1-6285-1948-9EF7-4D71AE883315}"/>
              </a:ext>
            </a:extLst>
          </p:cNvPr>
          <p:cNvSpPr/>
          <p:nvPr/>
        </p:nvSpPr>
        <p:spPr>
          <a:xfrm>
            <a:off x="3554015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DAB738-981B-0441-85FA-DBA0B5BFA8C8}"/>
              </a:ext>
            </a:extLst>
          </p:cNvPr>
          <p:cNvSpPr/>
          <p:nvPr/>
        </p:nvSpPr>
        <p:spPr>
          <a:xfrm>
            <a:off x="889990" y="6124501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Jordan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Avery to draw a hat on the snowman!”</a:t>
            </a:r>
          </a:p>
        </p:txBody>
      </p:sp>
    </p:spTree>
    <p:extLst>
      <p:ext uri="{BB962C8B-B14F-4D97-AF65-F5344CB8AC3E}">
        <p14:creationId xmlns:p14="http://schemas.microsoft.com/office/powerpoint/2010/main" val="367401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8" y="487248"/>
            <a:ext cx="430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Snowman Negative Disagreement</a:t>
            </a:r>
          </a:p>
        </p:txBody>
      </p:sp>
      <p:pic>
        <p:nvPicPr>
          <p:cNvPr id="2" name="SnwNgD_Clp_2" descr="SnwNgD_Clp_2">
            <a:hlinkClick r:id="" action="ppaction://media"/>
            <a:extLst>
              <a:ext uri="{FF2B5EF4-FFF2-40B4-BE49-F238E27FC236}">
                <a16:creationId xmlns:a16="http://schemas.microsoft.com/office/drawing/2014/main" id="{DC8A84CD-FD1B-DA4D-B030-9BF1D334E3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8" y="856580"/>
            <a:ext cx="9153525" cy="51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5985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39943"/>
                </a:solidFill>
              </a:rPr>
              <a:t>We’re halfway there! Let’s do the next one.</a:t>
            </a:r>
          </a:p>
        </p:txBody>
      </p:sp>
      <p:pic>
        <p:nvPicPr>
          <p:cNvPr id="5122" name="Picture 2" descr="Lion Gif - ID: 88343 - Gif Abyss">
            <a:extLst>
              <a:ext uri="{FF2B5EF4-FFF2-40B4-BE49-F238E27FC236}">
                <a16:creationId xmlns:a16="http://schemas.microsoft.com/office/drawing/2014/main" id="{70F8C872-6865-B44D-B79B-4143A9A8F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82750"/>
            <a:ext cx="3810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31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Tower Negative Agreement</a:t>
            </a:r>
          </a:p>
        </p:txBody>
      </p:sp>
      <p:pic>
        <p:nvPicPr>
          <p:cNvPr id="2" name="TwrNgA_Clp_1" descr="TwrNgA_Clp_1">
            <a:hlinkClick r:id="" action="ppaction://media"/>
            <a:extLst>
              <a:ext uri="{FF2B5EF4-FFF2-40B4-BE49-F238E27FC236}">
                <a16:creationId xmlns:a16="http://schemas.microsoft.com/office/drawing/2014/main" id="{5662D49A-6E44-CB48-8F36-F18C9D0C7F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50350" cy="514707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737612-3AF8-F34A-B768-DFD608C942C0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836D41-3BC6-3C4D-B867-ACB98934DA5B}"/>
              </a:ext>
            </a:extLst>
          </p:cNvPr>
          <p:cNvSpPr/>
          <p:nvPr/>
        </p:nvSpPr>
        <p:spPr>
          <a:xfrm>
            <a:off x="1110851" y="6122715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Cody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Morgan to finish the block tower!”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A5473B-0335-404B-A4F1-1A59FFBE8E47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582AF40-AF19-A04A-91AC-16F2BE346B64}"/>
              </a:ext>
            </a:extLst>
          </p:cNvPr>
          <p:cNvSpPr/>
          <p:nvPr/>
        </p:nvSpPr>
        <p:spPr>
          <a:xfrm>
            <a:off x="893562" y="6122715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Cody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Morgan to finish the block tower!”</a:t>
            </a:r>
          </a:p>
        </p:txBody>
      </p:sp>
    </p:spTree>
    <p:extLst>
      <p:ext uri="{BB962C8B-B14F-4D97-AF65-F5344CB8AC3E}">
        <p14:creationId xmlns:p14="http://schemas.microsoft.com/office/powerpoint/2010/main" val="167081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4E2B-39BD-E145-A1B1-04251B668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5</a:t>
            </a:r>
          </a:p>
        </p:txBody>
      </p:sp>
    </p:spTree>
    <p:extLst>
      <p:ext uri="{BB962C8B-B14F-4D97-AF65-F5344CB8AC3E}">
        <p14:creationId xmlns:p14="http://schemas.microsoft.com/office/powerpoint/2010/main" val="444417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Tower Negative Agreement</a:t>
            </a:r>
          </a:p>
        </p:txBody>
      </p:sp>
      <p:pic>
        <p:nvPicPr>
          <p:cNvPr id="2" name="TwrNgA_Clp_2" descr="TwrNgA_Clp_2">
            <a:hlinkClick r:id="" action="ppaction://media"/>
            <a:extLst>
              <a:ext uri="{FF2B5EF4-FFF2-40B4-BE49-F238E27FC236}">
                <a16:creationId xmlns:a16="http://schemas.microsoft.com/office/drawing/2014/main" id="{7B4EF459-ED32-6249-94BE-A320548BBA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50350" cy="51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205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6DADA"/>
                </a:solidFill>
              </a:rPr>
              <a:t>One more to go! Let’s do the last one.</a:t>
            </a:r>
          </a:p>
        </p:txBody>
      </p:sp>
      <p:pic>
        <p:nvPicPr>
          <p:cNvPr id="6146" name="Picture 2" descr="Bailey GIF - Whale - Discover &amp;amp; Share GIFs">
            <a:extLst>
              <a:ext uri="{FF2B5EF4-FFF2-40B4-BE49-F238E27FC236}">
                <a16:creationId xmlns:a16="http://schemas.microsoft.com/office/drawing/2014/main" id="{3052E792-B900-B844-9F3B-CC1F2507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1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022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Wagon Negative Disagreement</a:t>
            </a:r>
          </a:p>
        </p:txBody>
      </p:sp>
      <p:pic>
        <p:nvPicPr>
          <p:cNvPr id="2" name="WgnPsD_Clp_1" descr="WgnPsD_Clp_1">
            <a:hlinkClick r:id="" action="ppaction://media"/>
            <a:extLst>
              <a:ext uri="{FF2B5EF4-FFF2-40B4-BE49-F238E27FC236}">
                <a16:creationId xmlns:a16="http://schemas.microsoft.com/office/drawing/2014/main" id="{55ED9236-92BB-D746-80D8-77E0E98EFE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50350" cy="514707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B9D2C0-3FEB-AB44-A051-87E22FC7B8B4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94A8101-7B0B-7D48-AA20-4A8B5C4F7D5D}"/>
              </a:ext>
            </a:extLst>
          </p:cNvPr>
          <p:cNvSpPr/>
          <p:nvPr/>
        </p:nvSpPr>
        <p:spPr>
          <a:xfrm>
            <a:off x="1110851" y="6122715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Sam wanted Robin to paint the wagon orange!”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2AAA9B-DC15-B047-A880-21D2BB55FD36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1B98F02-04D6-684E-9EFD-B6F4875D6BEE}"/>
              </a:ext>
            </a:extLst>
          </p:cNvPr>
          <p:cNvSpPr/>
          <p:nvPr/>
        </p:nvSpPr>
        <p:spPr>
          <a:xfrm>
            <a:off x="893562" y="6122715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Sam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Robin to paint the wagon orange!”</a:t>
            </a:r>
          </a:p>
        </p:txBody>
      </p:sp>
    </p:spTree>
    <p:extLst>
      <p:ext uri="{BB962C8B-B14F-4D97-AF65-F5344CB8AC3E}">
        <p14:creationId xmlns:p14="http://schemas.microsoft.com/office/powerpoint/2010/main" val="242848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Wagon Negative Disagreement</a:t>
            </a:r>
          </a:p>
        </p:txBody>
      </p:sp>
      <p:pic>
        <p:nvPicPr>
          <p:cNvPr id="2" name="WgnNgD_Clp_2" descr="WgnNgD_Clp_2">
            <a:hlinkClick r:id="" action="ppaction://media"/>
            <a:extLst>
              <a:ext uri="{FF2B5EF4-FFF2-40B4-BE49-F238E27FC236}">
                <a16:creationId xmlns:a16="http://schemas.microsoft.com/office/drawing/2014/main" id="{3A721233-727B-F641-8257-6CB062BF09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9550" y="832247"/>
            <a:ext cx="9232900" cy="519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1667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7E15866-09ED-3B48-A12D-0CC53FFF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6" y="1394650"/>
            <a:ext cx="5038728" cy="452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BB666-9AFC-0846-BDEF-1A1AC5ABA755}"/>
              </a:ext>
            </a:extLst>
          </p:cNvPr>
          <p:cNvSpPr txBox="1"/>
          <p:nvPr/>
        </p:nvSpPr>
        <p:spPr>
          <a:xfrm>
            <a:off x="4174331" y="932985"/>
            <a:ext cx="384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You’re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all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done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–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F0"/>
                </a:solidFill>
              </a:rPr>
              <a:t>Thank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33244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F8E76-E62F-6E43-AE7C-168C564A0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7</a:t>
            </a:r>
          </a:p>
        </p:txBody>
      </p:sp>
    </p:spTree>
    <p:extLst>
      <p:ext uri="{BB962C8B-B14F-4D97-AF65-F5344CB8AC3E}">
        <p14:creationId xmlns:p14="http://schemas.microsoft.com/office/powerpoint/2010/main" val="3870076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Training Negative Agreement</a:t>
            </a:r>
          </a:p>
        </p:txBody>
      </p:sp>
      <p:pic>
        <p:nvPicPr>
          <p:cNvPr id="3" name="TrnNgA_Clp_1" descr="TrnNgA_Clp_1">
            <a:hlinkClick r:id="" action="ppaction://media"/>
            <a:extLst>
              <a:ext uri="{FF2B5EF4-FFF2-40B4-BE49-F238E27FC236}">
                <a16:creationId xmlns:a16="http://schemas.microsoft.com/office/drawing/2014/main" id="{394B5684-850A-934F-AE60-85816F06B9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8841" y="856580"/>
            <a:ext cx="9150350" cy="514707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F3EF00-9F59-F54A-AE3A-ADCE277A1738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B47F58-8C67-9744-9E36-30709E884D4F}"/>
              </a:ext>
            </a:extLst>
          </p:cNvPr>
          <p:cNvSpPr/>
          <p:nvPr/>
        </p:nvSpPr>
        <p:spPr>
          <a:xfrm>
            <a:off x="1108868" y="6122715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Casey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to be pushed down the slide!”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988FA-E0F4-8A43-8DE2-35AEC0659155}"/>
              </a:ext>
            </a:extLst>
          </p:cNvPr>
          <p:cNvSpPr/>
          <p:nvPr/>
        </p:nvSpPr>
        <p:spPr>
          <a:xfrm>
            <a:off x="3555603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BC92A7-755F-D44C-97F8-355671ABA705}"/>
              </a:ext>
            </a:extLst>
          </p:cNvPr>
          <p:cNvSpPr/>
          <p:nvPr/>
        </p:nvSpPr>
        <p:spPr>
          <a:xfrm>
            <a:off x="891578" y="6122715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Casey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to be pushed down the slide!”</a:t>
            </a:r>
          </a:p>
        </p:txBody>
      </p:sp>
    </p:spTree>
    <p:extLst>
      <p:ext uri="{BB962C8B-B14F-4D97-AF65-F5344CB8AC3E}">
        <p14:creationId xmlns:p14="http://schemas.microsoft.com/office/powerpoint/2010/main" val="289240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Training Negative Agreement</a:t>
            </a:r>
          </a:p>
        </p:txBody>
      </p:sp>
      <p:pic>
        <p:nvPicPr>
          <p:cNvPr id="2" name="TrnNgA_Clp_2" descr="TrnNgA_Clp_2">
            <a:hlinkClick r:id="" action="ppaction://media"/>
            <a:extLst>
              <a:ext uri="{FF2B5EF4-FFF2-40B4-BE49-F238E27FC236}">
                <a16:creationId xmlns:a16="http://schemas.microsoft.com/office/drawing/2014/main" id="{FF631BD1-6BCF-D641-A601-D48C0508D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253" y="856580"/>
            <a:ext cx="9151938" cy="51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1289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imated Corgi GIFs | Tenor">
            <a:extLst>
              <a:ext uri="{FF2B5EF4-FFF2-40B4-BE49-F238E27FC236}">
                <a16:creationId xmlns:a16="http://schemas.microsoft.com/office/drawing/2014/main" id="{9A4D103F-12F6-494A-A39E-E5F6C3361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2" y="2009775"/>
            <a:ext cx="4699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46C2C"/>
                </a:solidFill>
              </a:rPr>
              <a:t>That was practice. We will play the official guessing game four times altogether. Let’s do the first one!</a:t>
            </a:r>
          </a:p>
        </p:txBody>
      </p:sp>
    </p:spTree>
    <p:extLst>
      <p:ext uri="{BB962C8B-B14F-4D97-AF65-F5344CB8AC3E}">
        <p14:creationId xmlns:p14="http://schemas.microsoft.com/office/powerpoint/2010/main" val="4046908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Wagon Negative Agreement</a:t>
            </a:r>
          </a:p>
        </p:txBody>
      </p:sp>
      <p:pic>
        <p:nvPicPr>
          <p:cNvPr id="2" name="WgnNgA_Clp_1" descr="WgnNgA_Clp_1">
            <a:hlinkClick r:id="" action="ppaction://media"/>
            <a:extLst>
              <a:ext uri="{FF2B5EF4-FFF2-40B4-BE49-F238E27FC236}">
                <a16:creationId xmlns:a16="http://schemas.microsoft.com/office/drawing/2014/main" id="{03CBB785-3D14-1F4B-AFFB-B94F2213FF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237" y="856580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0CD3103-C3B5-754B-A945-020FF9462531}"/>
              </a:ext>
            </a:extLst>
          </p:cNvPr>
          <p:cNvSpPr/>
          <p:nvPr/>
        </p:nvSpPr>
        <p:spPr>
          <a:xfrm>
            <a:off x="3557586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94613B-B52D-894E-97AB-5036698D0486}"/>
              </a:ext>
            </a:extLst>
          </p:cNvPr>
          <p:cNvSpPr/>
          <p:nvPr/>
        </p:nvSpPr>
        <p:spPr>
          <a:xfrm>
            <a:off x="1110850" y="6070716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Sam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Robin to paint the wagon orange!”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5E5DC05-B624-7C46-884D-3C8952E32AB1}"/>
              </a:ext>
            </a:extLst>
          </p:cNvPr>
          <p:cNvSpPr/>
          <p:nvPr/>
        </p:nvSpPr>
        <p:spPr>
          <a:xfrm>
            <a:off x="3557586" y="6128939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E4BE034-656E-0541-AD41-7E2F1A1D8EC7}"/>
              </a:ext>
            </a:extLst>
          </p:cNvPr>
          <p:cNvSpPr/>
          <p:nvPr/>
        </p:nvSpPr>
        <p:spPr>
          <a:xfrm>
            <a:off x="893561" y="6133377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Sam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Robin to paint the wagon orange!”</a:t>
            </a:r>
          </a:p>
        </p:txBody>
      </p:sp>
    </p:spTree>
    <p:extLst>
      <p:ext uri="{BB962C8B-B14F-4D97-AF65-F5344CB8AC3E}">
        <p14:creationId xmlns:p14="http://schemas.microsoft.com/office/powerpoint/2010/main" val="20671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Training Negative Agreement</a:t>
            </a:r>
          </a:p>
        </p:txBody>
      </p:sp>
      <p:pic>
        <p:nvPicPr>
          <p:cNvPr id="3" name="TrnNgA_Clp_1" descr="TrnNgA_Clp_1">
            <a:hlinkClick r:id="" action="ppaction://media"/>
            <a:extLst>
              <a:ext uri="{FF2B5EF4-FFF2-40B4-BE49-F238E27FC236}">
                <a16:creationId xmlns:a16="http://schemas.microsoft.com/office/drawing/2014/main" id="{394B5684-850A-934F-AE60-85816F06B9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8841" y="856580"/>
            <a:ext cx="9150350" cy="514707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F3EF00-9F59-F54A-AE3A-ADCE277A1738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B47F58-8C67-9744-9E36-30709E884D4F}"/>
              </a:ext>
            </a:extLst>
          </p:cNvPr>
          <p:cNvSpPr/>
          <p:nvPr/>
        </p:nvSpPr>
        <p:spPr>
          <a:xfrm>
            <a:off x="1108868" y="6122715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Casey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to be pushed down the slide!”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988FA-E0F4-8A43-8DE2-35AEC0659155}"/>
              </a:ext>
            </a:extLst>
          </p:cNvPr>
          <p:cNvSpPr/>
          <p:nvPr/>
        </p:nvSpPr>
        <p:spPr>
          <a:xfrm>
            <a:off x="3555603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BC92A7-755F-D44C-97F8-355671ABA705}"/>
              </a:ext>
            </a:extLst>
          </p:cNvPr>
          <p:cNvSpPr/>
          <p:nvPr/>
        </p:nvSpPr>
        <p:spPr>
          <a:xfrm>
            <a:off x="891578" y="6122715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Casey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to be pushed down the slide!”</a:t>
            </a:r>
          </a:p>
        </p:txBody>
      </p:sp>
    </p:spTree>
    <p:extLst>
      <p:ext uri="{BB962C8B-B14F-4D97-AF65-F5344CB8AC3E}">
        <p14:creationId xmlns:p14="http://schemas.microsoft.com/office/powerpoint/2010/main" val="364876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Wagon Negative Agreement</a:t>
            </a:r>
          </a:p>
        </p:txBody>
      </p:sp>
      <p:pic>
        <p:nvPicPr>
          <p:cNvPr id="2" name="WgnNgA_Clp_2" descr="WgnNgA_Clp_2">
            <a:hlinkClick r:id="" action="ppaction://media"/>
            <a:extLst>
              <a:ext uri="{FF2B5EF4-FFF2-40B4-BE49-F238E27FC236}">
                <a16:creationId xmlns:a16="http://schemas.microsoft.com/office/drawing/2014/main" id="{C77C3ED4-0054-9C42-B20C-FDCF5B6B29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8841" y="856580"/>
            <a:ext cx="9150350" cy="51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5491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E3E20"/>
                </a:solidFill>
              </a:rPr>
              <a:t>Okay, three more to go! Let’s do the next one.</a:t>
            </a:r>
          </a:p>
        </p:txBody>
      </p:sp>
      <p:pic>
        <p:nvPicPr>
          <p:cNvPr id="3074" name="Picture 2" descr="LINE Creators&amp;#39; Stickers - lovely cat miao Example with GIF Animation">
            <a:extLst>
              <a:ext uri="{FF2B5EF4-FFF2-40B4-BE49-F238E27FC236}">
                <a16:creationId xmlns:a16="http://schemas.microsoft.com/office/drawing/2014/main" id="{9AF1C1B4-18E3-1748-8C55-8C241D89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1" y="1524000"/>
            <a:ext cx="406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198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Tower Negative Disagreement</a:t>
            </a:r>
          </a:p>
        </p:txBody>
      </p:sp>
      <p:pic>
        <p:nvPicPr>
          <p:cNvPr id="2" name="TwrPsD_Clp_1" descr="TwrPsD_Clp_1">
            <a:hlinkClick r:id="" action="ppaction://media"/>
            <a:extLst>
              <a:ext uri="{FF2B5EF4-FFF2-40B4-BE49-F238E27FC236}">
                <a16:creationId xmlns:a16="http://schemas.microsoft.com/office/drawing/2014/main" id="{5B029AE3-EB3F-B041-B451-934CEDBA0A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6580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BF254B-0CF7-7740-A293-4F44ED76BD7E}"/>
              </a:ext>
            </a:extLst>
          </p:cNvPr>
          <p:cNvSpPr/>
          <p:nvPr/>
        </p:nvSpPr>
        <p:spPr>
          <a:xfrm>
            <a:off x="3554015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64B112-C62F-734A-BE7C-7D781A594F54}"/>
              </a:ext>
            </a:extLst>
          </p:cNvPr>
          <p:cNvSpPr/>
          <p:nvPr/>
        </p:nvSpPr>
        <p:spPr>
          <a:xfrm>
            <a:off x="1107279" y="6124501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Cody wanted Morgan to finish the block tower!”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E54AE6-761D-3A4A-B8A3-D95161320AFD}"/>
              </a:ext>
            </a:extLst>
          </p:cNvPr>
          <p:cNvSpPr/>
          <p:nvPr/>
        </p:nvSpPr>
        <p:spPr>
          <a:xfrm>
            <a:off x="3554015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CEC862-BFCB-1B4F-92C5-204196BE3E84}"/>
              </a:ext>
            </a:extLst>
          </p:cNvPr>
          <p:cNvSpPr/>
          <p:nvPr/>
        </p:nvSpPr>
        <p:spPr>
          <a:xfrm>
            <a:off x="889990" y="6124501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Cody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Morgan to finish the block tower!”</a:t>
            </a:r>
          </a:p>
        </p:txBody>
      </p:sp>
    </p:spTree>
    <p:extLst>
      <p:ext uri="{BB962C8B-B14F-4D97-AF65-F5344CB8AC3E}">
        <p14:creationId xmlns:p14="http://schemas.microsoft.com/office/powerpoint/2010/main" val="355320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Tower Negative Disagreement</a:t>
            </a:r>
          </a:p>
        </p:txBody>
      </p:sp>
      <p:pic>
        <p:nvPicPr>
          <p:cNvPr id="2" name="TwrNgD_Clp_2" descr="TwrNgD_Clp_2">
            <a:hlinkClick r:id="" action="ppaction://media"/>
            <a:extLst>
              <a:ext uri="{FF2B5EF4-FFF2-40B4-BE49-F238E27FC236}">
                <a16:creationId xmlns:a16="http://schemas.microsoft.com/office/drawing/2014/main" id="{15EEC631-089C-3741-8E44-B3DAE5D633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6580"/>
            <a:ext cx="9153525" cy="51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2870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39943"/>
                </a:solidFill>
              </a:rPr>
              <a:t>We’re halfway there! Let’s do the next one.</a:t>
            </a:r>
          </a:p>
        </p:txBody>
      </p:sp>
      <p:pic>
        <p:nvPicPr>
          <p:cNvPr id="5122" name="Picture 2" descr="Lion Gif - ID: 88343 - Gif Abyss">
            <a:extLst>
              <a:ext uri="{FF2B5EF4-FFF2-40B4-BE49-F238E27FC236}">
                <a16:creationId xmlns:a16="http://schemas.microsoft.com/office/drawing/2014/main" id="{70F8C872-6865-B44D-B79B-4143A9A8F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82750"/>
            <a:ext cx="3810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870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Snowman Negative Agreement</a:t>
            </a:r>
          </a:p>
        </p:txBody>
      </p:sp>
      <p:pic>
        <p:nvPicPr>
          <p:cNvPr id="2" name="SnwNgA_Clp_1" descr="SnwNgA_Clp_1">
            <a:hlinkClick r:id="" action="ppaction://media"/>
            <a:extLst>
              <a:ext uri="{FF2B5EF4-FFF2-40B4-BE49-F238E27FC236}">
                <a16:creationId xmlns:a16="http://schemas.microsoft.com/office/drawing/2014/main" id="{A12F3AF3-063F-4B4D-B04B-12E2E04165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4571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AFB73FF-2A0F-DD40-AF7C-DA974FBAB330}"/>
              </a:ext>
            </a:extLst>
          </p:cNvPr>
          <p:cNvSpPr/>
          <p:nvPr/>
        </p:nvSpPr>
        <p:spPr>
          <a:xfrm>
            <a:off x="3554015" y="6126064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A52763-C2C2-714E-A5D4-5D8F2D750F17}"/>
              </a:ext>
            </a:extLst>
          </p:cNvPr>
          <p:cNvSpPr/>
          <p:nvPr/>
        </p:nvSpPr>
        <p:spPr>
          <a:xfrm>
            <a:off x="797121" y="6126064"/>
            <a:ext cx="10590611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Jordan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Avery to draw the hat on the snowman!”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9442A95-91D8-0E4B-9C48-3064B629A8EE}"/>
              </a:ext>
            </a:extLst>
          </p:cNvPr>
          <p:cNvSpPr/>
          <p:nvPr/>
        </p:nvSpPr>
        <p:spPr>
          <a:xfrm>
            <a:off x="3554013" y="6126064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A94E4F-E326-D848-8130-5704E694B433}"/>
              </a:ext>
            </a:extLst>
          </p:cNvPr>
          <p:cNvSpPr/>
          <p:nvPr/>
        </p:nvSpPr>
        <p:spPr>
          <a:xfrm>
            <a:off x="624181" y="6126064"/>
            <a:ext cx="10936487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Jordan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Avery to draw the hat on the snowman!”</a:t>
            </a:r>
          </a:p>
        </p:txBody>
      </p:sp>
    </p:spTree>
    <p:extLst>
      <p:ext uri="{BB962C8B-B14F-4D97-AF65-F5344CB8AC3E}">
        <p14:creationId xmlns:p14="http://schemas.microsoft.com/office/powerpoint/2010/main" val="381022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Snowman Negative Agreement</a:t>
            </a:r>
          </a:p>
        </p:txBody>
      </p:sp>
      <p:pic>
        <p:nvPicPr>
          <p:cNvPr id="2" name="SnwNgA_Clp_2" descr="SnwNgA_Clp_2">
            <a:hlinkClick r:id="" action="ppaction://media"/>
            <a:extLst>
              <a:ext uri="{FF2B5EF4-FFF2-40B4-BE49-F238E27FC236}">
                <a16:creationId xmlns:a16="http://schemas.microsoft.com/office/drawing/2014/main" id="{1852AA31-6C9B-6D47-981B-D7D4F5E81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6580"/>
            <a:ext cx="9153525" cy="51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530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6DADA"/>
                </a:solidFill>
              </a:rPr>
              <a:t>One more to go! Let’s do the last one.</a:t>
            </a:r>
          </a:p>
        </p:txBody>
      </p:sp>
      <p:pic>
        <p:nvPicPr>
          <p:cNvPr id="6146" name="Picture 2" descr="Bailey GIF - Whale - Discover &amp;amp; Share GIFs">
            <a:extLst>
              <a:ext uri="{FF2B5EF4-FFF2-40B4-BE49-F238E27FC236}">
                <a16:creationId xmlns:a16="http://schemas.microsoft.com/office/drawing/2014/main" id="{3052E792-B900-B844-9F3B-CC1F2507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1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467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Dog Negative Disagreement</a:t>
            </a:r>
          </a:p>
        </p:txBody>
      </p:sp>
      <p:pic>
        <p:nvPicPr>
          <p:cNvPr id="2" name="DgPsD_Clp_1" descr="DgPsD_Clp_1">
            <a:hlinkClick r:id="" action="ppaction://media"/>
            <a:extLst>
              <a:ext uri="{FF2B5EF4-FFF2-40B4-BE49-F238E27FC236}">
                <a16:creationId xmlns:a16="http://schemas.microsoft.com/office/drawing/2014/main" id="{2CFDD349-6D25-6B45-8E76-18EFF76EE4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4DD79CD-F580-8349-9712-028043358EE7}"/>
              </a:ext>
            </a:extLst>
          </p:cNvPr>
          <p:cNvSpPr/>
          <p:nvPr/>
        </p:nvSpPr>
        <p:spPr>
          <a:xfrm>
            <a:off x="3557587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7B516CB-46A8-F144-8E96-05014913A86F}"/>
              </a:ext>
            </a:extLst>
          </p:cNvPr>
          <p:cNvSpPr/>
          <p:nvPr/>
        </p:nvSpPr>
        <p:spPr>
          <a:xfrm>
            <a:off x="800693" y="6124501"/>
            <a:ext cx="10590611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Bailey wanted Devin to feed the dog three treats!”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B5CD37-DA24-1742-88F0-891A60B58DDE}"/>
              </a:ext>
            </a:extLst>
          </p:cNvPr>
          <p:cNvSpPr/>
          <p:nvPr/>
        </p:nvSpPr>
        <p:spPr>
          <a:xfrm>
            <a:off x="3557587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EAACFF-238C-6647-A3BF-EB8FB2F186F2}"/>
              </a:ext>
            </a:extLst>
          </p:cNvPr>
          <p:cNvSpPr/>
          <p:nvPr/>
        </p:nvSpPr>
        <p:spPr>
          <a:xfrm>
            <a:off x="627754" y="6122732"/>
            <a:ext cx="10936487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Bailey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Devin to feed the dog three treats!”</a:t>
            </a:r>
          </a:p>
        </p:txBody>
      </p:sp>
    </p:spTree>
    <p:extLst>
      <p:ext uri="{BB962C8B-B14F-4D97-AF65-F5344CB8AC3E}">
        <p14:creationId xmlns:p14="http://schemas.microsoft.com/office/powerpoint/2010/main" val="120865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Dog Negative Disagreement</a:t>
            </a:r>
          </a:p>
        </p:txBody>
      </p:sp>
      <p:pic>
        <p:nvPicPr>
          <p:cNvPr id="2" name="DgNgD_Clp_2" descr="DgNgD_Clp_2">
            <a:hlinkClick r:id="" action="ppaction://media"/>
            <a:extLst>
              <a:ext uri="{FF2B5EF4-FFF2-40B4-BE49-F238E27FC236}">
                <a16:creationId xmlns:a16="http://schemas.microsoft.com/office/drawing/2014/main" id="{65D8FE07-02C2-4749-A4DE-DEC993F718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55113" cy="51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802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Training Negative Agreement</a:t>
            </a:r>
          </a:p>
        </p:txBody>
      </p:sp>
      <p:pic>
        <p:nvPicPr>
          <p:cNvPr id="2" name="TrnNgA_Clp_2" descr="TrnNgA_Clp_2">
            <a:hlinkClick r:id="" action="ppaction://media"/>
            <a:extLst>
              <a:ext uri="{FF2B5EF4-FFF2-40B4-BE49-F238E27FC236}">
                <a16:creationId xmlns:a16="http://schemas.microsoft.com/office/drawing/2014/main" id="{FF631BD1-6BCF-D641-A601-D48C0508D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253" y="856580"/>
            <a:ext cx="9151938" cy="51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5270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7E15866-09ED-3B48-A12D-0CC53FFF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6" y="1394650"/>
            <a:ext cx="5038728" cy="452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BB666-9AFC-0846-BDEF-1A1AC5ABA755}"/>
              </a:ext>
            </a:extLst>
          </p:cNvPr>
          <p:cNvSpPr txBox="1"/>
          <p:nvPr/>
        </p:nvSpPr>
        <p:spPr>
          <a:xfrm>
            <a:off x="4174331" y="932985"/>
            <a:ext cx="384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You’re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all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done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–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F0"/>
                </a:solidFill>
              </a:rPr>
              <a:t>Thank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617615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FB660-40B7-4E4A-80F9-AE5188B3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VERSION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84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Training Negative Agreement</a:t>
            </a:r>
          </a:p>
        </p:txBody>
      </p:sp>
      <p:pic>
        <p:nvPicPr>
          <p:cNvPr id="3" name="TrnNgA_Clp_1" descr="TrnNgA_Clp_1">
            <a:hlinkClick r:id="" action="ppaction://media"/>
            <a:extLst>
              <a:ext uri="{FF2B5EF4-FFF2-40B4-BE49-F238E27FC236}">
                <a16:creationId xmlns:a16="http://schemas.microsoft.com/office/drawing/2014/main" id="{394B5684-850A-934F-AE60-85816F06B9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8841" y="856580"/>
            <a:ext cx="9150350" cy="514707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F3EF00-9F59-F54A-AE3A-ADCE277A1738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B47F58-8C67-9744-9E36-30709E884D4F}"/>
              </a:ext>
            </a:extLst>
          </p:cNvPr>
          <p:cNvSpPr/>
          <p:nvPr/>
        </p:nvSpPr>
        <p:spPr>
          <a:xfrm>
            <a:off x="1108868" y="6122715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Casey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to be pushed down the slide!”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988FA-E0F4-8A43-8DE2-35AEC0659155}"/>
              </a:ext>
            </a:extLst>
          </p:cNvPr>
          <p:cNvSpPr/>
          <p:nvPr/>
        </p:nvSpPr>
        <p:spPr>
          <a:xfrm>
            <a:off x="3555603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BC92A7-755F-D44C-97F8-355671ABA705}"/>
              </a:ext>
            </a:extLst>
          </p:cNvPr>
          <p:cNvSpPr/>
          <p:nvPr/>
        </p:nvSpPr>
        <p:spPr>
          <a:xfrm>
            <a:off x="891578" y="6122715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Casey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to be pushed down the slide!”</a:t>
            </a:r>
          </a:p>
        </p:txBody>
      </p:sp>
    </p:spTree>
    <p:extLst>
      <p:ext uri="{BB962C8B-B14F-4D97-AF65-F5344CB8AC3E}">
        <p14:creationId xmlns:p14="http://schemas.microsoft.com/office/powerpoint/2010/main" val="354855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Training Negative Agreement</a:t>
            </a:r>
          </a:p>
        </p:txBody>
      </p:sp>
      <p:pic>
        <p:nvPicPr>
          <p:cNvPr id="2" name="TrnNgA_Clp_2" descr="TrnNgA_Clp_2">
            <a:hlinkClick r:id="" action="ppaction://media"/>
            <a:extLst>
              <a:ext uri="{FF2B5EF4-FFF2-40B4-BE49-F238E27FC236}">
                <a16:creationId xmlns:a16="http://schemas.microsoft.com/office/drawing/2014/main" id="{FF631BD1-6BCF-D641-A601-D48C0508D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253" y="856580"/>
            <a:ext cx="9151938" cy="51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8668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imated Corgi GIFs | Tenor">
            <a:extLst>
              <a:ext uri="{FF2B5EF4-FFF2-40B4-BE49-F238E27FC236}">
                <a16:creationId xmlns:a16="http://schemas.microsoft.com/office/drawing/2014/main" id="{9A4D103F-12F6-494A-A39E-E5F6C3361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2" y="2009775"/>
            <a:ext cx="4699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46C2C"/>
                </a:solidFill>
              </a:rPr>
              <a:t>That was practice. We will play the official guessing game four times altogether. Let’s do the first one!</a:t>
            </a:r>
          </a:p>
        </p:txBody>
      </p:sp>
    </p:spTree>
    <p:extLst>
      <p:ext uri="{BB962C8B-B14F-4D97-AF65-F5344CB8AC3E}">
        <p14:creationId xmlns:p14="http://schemas.microsoft.com/office/powerpoint/2010/main" val="3144198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Dog Negative Disagreement</a:t>
            </a:r>
          </a:p>
        </p:txBody>
      </p:sp>
      <p:pic>
        <p:nvPicPr>
          <p:cNvPr id="2" name="DgPsD_Clp_1" descr="DgPsD_Clp_1">
            <a:hlinkClick r:id="" action="ppaction://media"/>
            <a:extLst>
              <a:ext uri="{FF2B5EF4-FFF2-40B4-BE49-F238E27FC236}">
                <a16:creationId xmlns:a16="http://schemas.microsoft.com/office/drawing/2014/main" id="{2CFDD349-6D25-6B45-8E76-18EFF76EE4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4DD79CD-F580-8349-9712-028043358EE7}"/>
              </a:ext>
            </a:extLst>
          </p:cNvPr>
          <p:cNvSpPr/>
          <p:nvPr/>
        </p:nvSpPr>
        <p:spPr>
          <a:xfrm>
            <a:off x="3557587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7B516CB-46A8-F144-8E96-05014913A86F}"/>
              </a:ext>
            </a:extLst>
          </p:cNvPr>
          <p:cNvSpPr/>
          <p:nvPr/>
        </p:nvSpPr>
        <p:spPr>
          <a:xfrm>
            <a:off x="800693" y="6124501"/>
            <a:ext cx="10590611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Bailey wanted Devin to feed the dog three treats!”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B5CD37-DA24-1742-88F0-891A60B58DDE}"/>
              </a:ext>
            </a:extLst>
          </p:cNvPr>
          <p:cNvSpPr/>
          <p:nvPr/>
        </p:nvSpPr>
        <p:spPr>
          <a:xfrm>
            <a:off x="3557587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EAACFF-238C-6647-A3BF-EB8FB2F186F2}"/>
              </a:ext>
            </a:extLst>
          </p:cNvPr>
          <p:cNvSpPr/>
          <p:nvPr/>
        </p:nvSpPr>
        <p:spPr>
          <a:xfrm>
            <a:off x="627754" y="6122732"/>
            <a:ext cx="10936487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Bailey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Devin to feed the dog three treats!”</a:t>
            </a:r>
          </a:p>
        </p:txBody>
      </p:sp>
    </p:spTree>
    <p:extLst>
      <p:ext uri="{BB962C8B-B14F-4D97-AF65-F5344CB8AC3E}">
        <p14:creationId xmlns:p14="http://schemas.microsoft.com/office/powerpoint/2010/main" val="69662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Dog Negative Disagreement</a:t>
            </a:r>
          </a:p>
        </p:txBody>
      </p:sp>
      <p:pic>
        <p:nvPicPr>
          <p:cNvPr id="2" name="DgNgD_Clp_2" descr="DgNgD_Clp_2">
            <a:hlinkClick r:id="" action="ppaction://media"/>
            <a:extLst>
              <a:ext uri="{FF2B5EF4-FFF2-40B4-BE49-F238E27FC236}">
                <a16:creationId xmlns:a16="http://schemas.microsoft.com/office/drawing/2014/main" id="{65D8FE07-02C2-4749-A4DE-DEC993F718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55113" cy="51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2631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E3E20"/>
                </a:solidFill>
              </a:rPr>
              <a:t>Okay, three more to go! Let’s do the next one.</a:t>
            </a:r>
          </a:p>
        </p:txBody>
      </p:sp>
      <p:pic>
        <p:nvPicPr>
          <p:cNvPr id="3074" name="Picture 2" descr="LINE Creators&amp;#39; Stickers - lovely cat miao Example with GIF Animation">
            <a:extLst>
              <a:ext uri="{FF2B5EF4-FFF2-40B4-BE49-F238E27FC236}">
                <a16:creationId xmlns:a16="http://schemas.microsoft.com/office/drawing/2014/main" id="{9AF1C1B4-18E3-1748-8C55-8C241D89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1" y="1524000"/>
            <a:ext cx="406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089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Snowman Negative Agreement</a:t>
            </a:r>
          </a:p>
        </p:txBody>
      </p:sp>
      <p:pic>
        <p:nvPicPr>
          <p:cNvPr id="2" name="SnwNgA_Clp_1" descr="SnwNgA_Clp_1">
            <a:hlinkClick r:id="" action="ppaction://media"/>
            <a:extLst>
              <a:ext uri="{FF2B5EF4-FFF2-40B4-BE49-F238E27FC236}">
                <a16:creationId xmlns:a16="http://schemas.microsoft.com/office/drawing/2014/main" id="{A12F3AF3-063F-4B4D-B04B-12E2E04165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4571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AFB73FF-2A0F-DD40-AF7C-DA974FBAB330}"/>
              </a:ext>
            </a:extLst>
          </p:cNvPr>
          <p:cNvSpPr/>
          <p:nvPr/>
        </p:nvSpPr>
        <p:spPr>
          <a:xfrm>
            <a:off x="3554015" y="6126064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A52763-C2C2-714E-A5D4-5D8F2D750F17}"/>
              </a:ext>
            </a:extLst>
          </p:cNvPr>
          <p:cNvSpPr/>
          <p:nvPr/>
        </p:nvSpPr>
        <p:spPr>
          <a:xfrm>
            <a:off x="797121" y="6126064"/>
            <a:ext cx="10590611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Jordan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Avery to draw the hat on the snowman!”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9442A95-91D8-0E4B-9C48-3064B629A8EE}"/>
              </a:ext>
            </a:extLst>
          </p:cNvPr>
          <p:cNvSpPr/>
          <p:nvPr/>
        </p:nvSpPr>
        <p:spPr>
          <a:xfrm>
            <a:off x="3554013" y="6126064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A94E4F-E326-D848-8130-5704E694B433}"/>
              </a:ext>
            </a:extLst>
          </p:cNvPr>
          <p:cNvSpPr/>
          <p:nvPr/>
        </p:nvSpPr>
        <p:spPr>
          <a:xfrm>
            <a:off x="624181" y="6126064"/>
            <a:ext cx="10936487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Jordan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Avery to draw the hat on the snowman!”</a:t>
            </a:r>
          </a:p>
        </p:txBody>
      </p:sp>
    </p:spTree>
    <p:extLst>
      <p:ext uri="{BB962C8B-B14F-4D97-AF65-F5344CB8AC3E}">
        <p14:creationId xmlns:p14="http://schemas.microsoft.com/office/powerpoint/2010/main" val="230073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Snowman Negative Agreement</a:t>
            </a:r>
          </a:p>
        </p:txBody>
      </p:sp>
      <p:pic>
        <p:nvPicPr>
          <p:cNvPr id="2" name="SnwNgA_Clp_2" descr="SnwNgA_Clp_2">
            <a:hlinkClick r:id="" action="ppaction://media"/>
            <a:extLst>
              <a:ext uri="{FF2B5EF4-FFF2-40B4-BE49-F238E27FC236}">
                <a16:creationId xmlns:a16="http://schemas.microsoft.com/office/drawing/2014/main" id="{1852AA31-6C9B-6D47-981B-D7D4F5E81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6580"/>
            <a:ext cx="9153525" cy="51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7900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imated Corgi GIFs | Tenor">
            <a:extLst>
              <a:ext uri="{FF2B5EF4-FFF2-40B4-BE49-F238E27FC236}">
                <a16:creationId xmlns:a16="http://schemas.microsoft.com/office/drawing/2014/main" id="{9A4D103F-12F6-494A-A39E-E5F6C3361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2" y="2009775"/>
            <a:ext cx="4699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46C2C"/>
                </a:solidFill>
              </a:rPr>
              <a:t>That was practice. We will play the official guessing game four times altogether. Let’s do the first one!</a:t>
            </a:r>
          </a:p>
        </p:txBody>
      </p:sp>
    </p:spTree>
    <p:extLst>
      <p:ext uri="{BB962C8B-B14F-4D97-AF65-F5344CB8AC3E}">
        <p14:creationId xmlns:p14="http://schemas.microsoft.com/office/powerpoint/2010/main" val="29174759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39943"/>
                </a:solidFill>
              </a:rPr>
              <a:t>We’re halfway there! Let’s do the next one.</a:t>
            </a:r>
          </a:p>
        </p:txBody>
      </p:sp>
      <p:pic>
        <p:nvPicPr>
          <p:cNvPr id="5122" name="Picture 2" descr="Lion Gif - ID: 88343 - Gif Abyss">
            <a:extLst>
              <a:ext uri="{FF2B5EF4-FFF2-40B4-BE49-F238E27FC236}">
                <a16:creationId xmlns:a16="http://schemas.microsoft.com/office/drawing/2014/main" id="{70F8C872-6865-B44D-B79B-4143A9A8F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82750"/>
            <a:ext cx="3810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849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Tower Negative Disagreement</a:t>
            </a:r>
          </a:p>
        </p:txBody>
      </p:sp>
      <p:pic>
        <p:nvPicPr>
          <p:cNvPr id="2" name="TwrPsD_Clp_1" descr="TwrPsD_Clp_1">
            <a:hlinkClick r:id="" action="ppaction://media"/>
            <a:extLst>
              <a:ext uri="{FF2B5EF4-FFF2-40B4-BE49-F238E27FC236}">
                <a16:creationId xmlns:a16="http://schemas.microsoft.com/office/drawing/2014/main" id="{5B029AE3-EB3F-B041-B451-934CEDBA0A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6580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BF254B-0CF7-7740-A293-4F44ED76BD7E}"/>
              </a:ext>
            </a:extLst>
          </p:cNvPr>
          <p:cNvSpPr/>
          <p:nvPr/>
        </p:nvSpPr>
        <p:spPr>
          <a:xfrm>
            <a:off x="3554015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64B112-C62F-734A-BE7C-7D781A594F54}"/>
              </a:ext>
            </a:extLst>
          </p:cNvPr>
          <p:cNvSpPr/>
          <p:nvPr/>
        </p:nvSpPr>
        <p:spPr>
          <a:xfrm>
            <a:off x="1107279" y="6124501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Cody wanted Morgan to finish the block tower!”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E54AE6-761D-3A4A-B8A3-D95161320AFD}"/>
              </a:ext>
            </a:extLst>
          </p:cNvPr>
          <p:cNvSpPr/>
          <p:nvPr/>
        </p:nvSpPr>
        <p:spPr>
          <a:xfrm>
            <a:off x="3554015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CEC862-BFCB-1B4F-92C5-204196BE3E84}"/>
              </a:ext>
            </a:extLst>
          </p:cNvPr>
          <p:cNvSpPr/>
          <p:nvPr/>
        </p:nvSpPr>
        <p:spPr>
          <a:xfrm>
            <a:off x="889990" y="6124501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Cody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Morgan to finish the block tower!”</a:t>
            </a:r>
          </a:p>
        </p:txBody>
      </p:sp>
    </p:spTree>
    <p:extLst>
      <p:ext uri="{BB962C8B-B14F-4D97-AF65-F5344CB8AC3E}">
        <p14:creationId xmlns:p14="http://schemas.microsoft.com/office/powerpoint/2010/main" val="47260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Tower Negative Disagreement</a:t>
            </a:r>
          </a:p>
        </p:txBody>
      </p:sp>
      <p:pic>
        <p:nvPicPr>
          <p:cNvPr id="2" name="TwrNgD_Clp_2" descr="TwrNgD_Clp_2">
            <a:hlinkClick r:id="" action="ppaction://media"/>
            <a:extLst>
              <a:ext uri="{FF2B5EF4-FFF2-40B4-BE49-F238E27FC236}">
                <a16:creationId xmlns:a16="http://schemas.microsoft.com/office/drawing/2014/main" id="{15EEC631-089C-3741-8E44-B3DAE5D633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6580"/>
            <a:ext cx="9153525" cy="51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4784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6DADA"/>
                </a:solidFill>
              </a:rPr>
              <a:t>One more to go! Let’s do the last one.</a:t>
            </a:r>
          </a:p>
        </p:txBody>
      </p:sp>
      <p:pic>
        <p:nvPicPr>
          <p:cNvPr id="6146" name="Picture 2" descr="Bailey GIF - Whale - Discover &amp;amp; Share GIFs">
            <a:extLst>
              <a:ext uri="{FF2B5EF4-FFF2-40B4-BE49-F238E27FC236}">
                <a16:creationId xmlns:a16="http://schemas.microsoft.com/office/drawing/2014/main" id="{3052E792-B900-B844-9F3B-CC1F2507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1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6946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Wagon Negative Agreement</a:t>
            </a:r>
          </a:p>
        </p:txBody>
      </p:sp>
      <p:pic>
        <p:nvPicPr>
          <p:cNvPr id="2" name="WgnNgA_Clp_1" descr="WgnNgA_Clp_1">
            <a:hlinkClick r:id="" action="ppaction://media"/>
            <a:extLst>
              <a:ext uri="{FF2B5EF4-FFF2-40B4-BE49-F238E27FC236}">
                <a16:creationId xmlns:a16="http://schemas.microsoft.com/office/drawing/2014/main" id="{03CBB785-3D14-1F4B-AFFB-B94F2213FF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237" y="856580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0CD3103-C3B5-754B-A945-020FF9462531}"/>
              </a:ext>
            </a:extLst>
          </p:cNvPr>
          <p:cNvSpPr/>
          <p:nvPr/>
        </p:nvSpPr>
        <p:spPr>
          <a:xfrm>
            <a:off x="3557586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94613B-B52D-894E-97AB-5036698D0486}"/>
              </a:ext>
            </a:extLst>
          </p:cNvPr>
          <p:cNvSpPr/>
          <p:nvPr/>
        </p:nvSpPr>
        <p:spPr>
          <a:xfrm>
            <a:off x="1110850" y="6070716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Sam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Robin to paint the wagon orange!”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5E5DC05-B624-7C46-884D-3C8952E32AB1}"/>
              </a:ext>
            </a:extLst>
          </p:cNvPr>
          <p:cNvSpPr/>
          <p:nvPr/>
        </p:nvSpPr>
        <p:spPr>
          <a:xfrm>
            <a:off x="3557586" y="6128939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E4BE034-656E-0541-AD41-7E2F1A1D8EC7}"/>
              </a:ext>
            </a:extLst>
          </p:cNvPr>
          <p:cNvSpPr/>
          <p:nvPr/>
        </p:nvSpPr>
        <p:spPr>
          <a:xfrm>
            <a:off x="893561" y="6133377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Sam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Robin to paint the wagon orange!”</a:t>
            </a:r>
          </a:p>
        </p:txBody>
      </p:sp>
    </p:spTree>
    <p:extLst>
      <p:ext uri="{BB962C8B-B14F-4D97-AF65-F5344CB8AC3E}">
        <p14:creationId xmlns:p14="http://schemas.microsoft.com/office/powerpoint/2010/main" val="403884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Wagon Negative Agreement</a:t>
            </a:r>
          </a:p>
        </p:txBody>
      </p:sp>
      <p:pic>
        <p:nvPicPr>
          <p:cNvPr id="2" name="WgnNgA_Clp_2" descr="WgnNgA_Clp_2">
            <a:hlinkClick r:id="" action="ppaction://media"/>
            <a:extLst>
              <a:ext uri="{FF2B5EF4-FFF2-40B4-BE49-F238E27FC236}">
                <a16:creationId xmlns:a16="http://schemas.microsoft.com/office/drawing/2014/main" id="{C77C3ED4-0054-9C42-B20C-FDCF5B6B29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8841" y="856580"/>
            <a:ext cx="9150350" cy="51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799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7E15866-09ED-3B48-A12D-0CC53FFF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6" y="1394650"/>
            <a:ext cx="5038728" cy="452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BB666-9AFC-0846-BDEF-1A1AC5ABA755}"/>
              </a:ext>
            </a:extLst>
          </p:cNvPr>
          <p:cNvSpPr txBox="1"/>
          <p:nvPr/>
        </p:nvSpPr>
        <p:spPr>
          <a:xfrm>
            <a:off x="4174331" y="932985"/>
            <a:ext cx="384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You’re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all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done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–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F0"/>
                </a:solidFill>
              </a:rPr>
              <a:t>Thank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73709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Wagon Negative Disagreement</a:t>
            </a:r>
          </a:p>
        </p:txBody>
      </p:sp>
      <p:pic>
        <p:nvPicPr>
          <p:cNvPr id="2" name="WgnPsD_Clp_1" descr="WgnPsD_Clp_1">
            <a:hlinkClick r:id="" action="ppaction://media"/>
            <a:extLst>
              <a:ext uri="{FF2B5EF4-FFF2-40B4-BE49-F238E27FC236}">
                <a16:creationId xmlns:a16="http://schemas.microsoft.com/office/drawing/2014/main" id="{55ED9236-92BB-D746-80D8-77E0E98EFE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50350" cy="514707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B9D2C0-3FEB-AB44-A051-87E22FC7B8B4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94A8101-7B0B-7D48-AA20-4A8B5C4F7D5D}"/>
              </a:ext>
            </a:extLst>
          </p:cNvPr>
          <p:cNvSpPr/>
          <p:nvPr/>
        </p:nvSpPr>
        <p:spPr>
          <a:xfrm>
            <a:off x="1110851" y="6122715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Sam wanted Robin to paint the wagon orange!”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2AAA9B-DC15-B047-A880-21D2BB55FD36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1B98F02-04D6-684E-9EFD-B6F4875D6BEE}"/>
              </a:ext>
            </a:extLst>
          </p:cNvPr>
          <p:cNvSpPr/>
          <p:nvPr/>
        </p:nvSpPr>
        <p:spPr>
          <a:xfrm>
            <a:off x="893562" y="6122715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Sam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Robin to paint the wagon orange!”</a:t>
            </a:r>
          </a:p>
        </p:txBody>
      </p:sp>
    </p:spTree>
    <p:extLst>
      <p:ext uri="{BB962C8B-B14F-4D97-AF65-F5344CB8AC3E}">
        <p14:creationId xmlns:p14="http://schemas.microsoft.com/office/powerpoint/2010/main" val="311206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Wagon Negative Disagreement</a:t>
            </a:r>
          </a:p>
        </p:txBody>
      </p:sp>
      <p:pic>
        <p:nvPicPr>
          <p:cNvPr id="2" name="WgnNgD_Clp_2" descr="WgnNgD_Clp_2">
            <a:hlinkClick r:id="" action="ppaction://media"/>
            <a:extLst>
              <a:ext uri="{FF2B5EF4-FFF2-40B4-BE49-F238E27FC236}">
                <a16:creationId xmlns:a16="http://schemas.microsoft.com/office/drawing/2014/main" id="{3A721233-727B-F641-8257-6CB062BF09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9550" y="832247"/>
            <a:ext cx="9232900" cy="519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7222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E3E20"/>
                </a:solidFill>
              </a:rPr>
              <a:t>Okay, three more to go! Let’s do the next one.</a:t>
            </a:r>
          </a:p>
        </p:txBody>
      </p:sp>
      <p:pic>
        <p:nvPicPr>
          <p:cNvPr id="3074" name="Picture 2" descr="LINE Creators&amp;#39; Stickers - lovely cat miao Example with GIF Animation">
            <a:extLst>
              <a:ext uri="{FF2B5EF4-FFF2-40B4-BE49-F238E27FC236}">
                <a16:creationId xmlns:a16="http://schemas.microsoft.com/office/drawing/2014/main" id="{9AF1C1B4-18E3-1748-8C55-8C241D89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1" y="1524000"/>
            <a:ext cx="406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615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1988</Words>
  <Application>Microsoft Macintosh PowerPoint</Application>
  <PresentationFormat>Widescreen</PresentationFormat>
  <Paragraphs>151</Paragraphs>
  <Slides>66</Slides>
  <Notes>2</Notes>
  <HiddenSlides>0</HiddenSlides>
  <MMClips>40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Bangers</vt:lpstr>
      <vt:lpstr>Barlow Medium</vt:lpstr>
      <vt:lpstr>Calibri</vt:lpstr>
      <vt:lpstr>Calibri Light</vt:lpstr>
      <vt:lpstr>Sriracha</vt:lpstr>
      <vt:lpstr>Office Theme</vt:lpstr>
      <vt:lpstr>to the study!</vt:lpstr>
      <vt:lpstr>Let's play a game!!</vt:lpstr>
      <vt:lpstr>VERSION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Story</dc:title>
  <dc:creator>Kiara A Widjanarko</dc:creator>
  <cp:lastModifiedBy>Amemiya, Jamie</cp:lastModifiedBy>
  <cp:revision>100</cp:revision>
  <dcterms:created xsi:type="dcterms:W3CDTF">2022-04-27T20:15:40Z</dcterms:created>
  <dcterms:modified xsi:type="dcterms:W3CDTF">2023-08-23T20:31:11Z</dcterms:modified>
</cp:coreProperties>
</file>